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0" r:id="rId1"/>
  </p:sldMasterIdLst>
  <p:notesMasterIdLst>
    <p:notesMasterId r:id="rId9"/>
  </p:notesMasterIdLst>
  <p:sldIdLst>
    <p:sldId id="3320" r:id="rId2"/>
    <p:sldId id="3314" r:id="rId3"/>
    <p:sldId id="3315" r:id="rId4"/>
    <p:sldId id="3316" r:id="rId5"/>
    <p:sldId id="3317" r:id="rId6"/>
    <p:sldId id="3318" r:id="rId7"/>
    <p:sldId id="3319" r:id="rId8"/>
  </p:sldIdLst>
  <p:sldSz cx="24377650" cy="13716000"/>
  <p:notesSz cx="6858000" cy="9144000"/>
  <p:defaultTextStyle>
    <a:defPPr>
      <a:defRPr lang="en-US"/>
    </a:defPPr>
    <a:lvl1pPr marL="0" algn="l" defTabSz="1828434" rtl="0" eaLnBrk="1" latinLnBrk="0" hangingPunct="1">
      <a:defRPr sz="3600" kern="1200">
        <a:solidFill>
          <a:schemeClr val="tx1"/>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6"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7" algn="l" defTabSz="1828434" rtl="0" eaLnBrk="1" latinLnBrk="0" hangingPunct="1">
      <a:defRPr sz="3600" kern="1200">
        <a:solidFill>
          <a:schemeClr val="tx1"/>
        </a:solidFill>
        <a:latin typeface="+mn-lt"/>
        <a:ea typeface="+mn-ea"/>
        <a:cs typeface="+mn-cs"/>
      </a:defRPr>
    </a:lvl9pPr>
  </p:defaultTextStyle>
  <p:extLst>
    <p:ext uri="{EFAFB233-063F-42B5-8137-9DF3F51BA10A}">
      <p15:sldGuideLst xmlns:p15="http://schemas.microsoft.com/office/powerpoint/2012/main">
        <p15:guide id="53" orient="horz" pos="480" userDrawn="1">
          <p15:clr>
            <a:srgbClr val="A4A3A4"/>
          </p15:clr>
        </p15:guide>
        <p15:guide id="54" orient="horz" pos="8160" userDrawn="1">
          <p15:clr>
            <a:srgbClr val="A4A3A4"/>
          </p15:clr>
        </p15:guide>
        <p15:guide id="55" pos="14398" userDrawn="1">
          <p15:clr>
            <a:srgbClr val="A4A3A4"/>
          </p15:clr>
        </p15:guide>
        <p15:guide id="56" pos="95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178B3"/>
    <a:srgbClr val="2CB3EB"/>
    <a:srgbClr val="FC0D1B"/>
    <a:srgbClr val="FA7B87"/>
    <a:srgbClr val="FB4756"/>
    <a:srgbClr val="CA252D"/>
    <a:srgbClr val="FA4069"/>
    <a:srgbClr val="F63D93"/>
    <a:srgbClr val="6CB5E3"/>
    <a:srgbClr val="EE234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850" autoAdjust="0"/>
    <p:restoredTop sz="95439" autoAdjust="0"/>
  </p:normalViewPr>
  <p:slideViewPr>
    <p:cSldViewPr snapToGrid="0" snapToObjects="1">
      <p:cViewPr varScale="1">
        <p:scale>
          <a:sx n="51" d="100"/>
          <a:sy n="51" d="100"/>
        </p:scale>
        <p:origin x="330" y="324"/>
      </p:cViewPr>
      <p:guideLst>
        <p:guide orient="horz" pos="480"/>
        <p:guide orient="horz" pos="8160"/>
        <p:guide pos="14398"/>
        <p:guide pos="958"/>
      </p:guideLst>
    </p:cSldViewPr>
  </p:slideViewPr>
  <p:notesTextViewPr>
    <p:cViewPr>
      <p:scale>
        <a:sx n="20" d="100"/>
        <a:sy n="20" d="100"/>
      </p:scale>
      <p:origin x="0" y="0"/>
    </p:cViewPr>
  </p:notesTextViewPr>
  <p:sorterViewPr>
    <p:cViewPr>
      <p:scale>
        <a:sx n="50" d="100"/>
        <a:sy n="50" d="100"/>
      </p:scale>
      <p:origin x="0" y="0"/>
    </p:cViewPr>
  </p:sorterViewPr>
  <p:notesViewPr>
    <p:cSldViewPr snapToGrid="0" snapToObjects="1" showGuide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b="0" i="0">
                <a:latin typeface="Fira Sans Light" panose="020B0403050000020004" pitchFamily="34" charset="0"/>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b="0" i="0">
                <a:latin typeface="Fira Sans Light" panose="020B0403050000020004" pitchFamily="34" charset="0"/>
              </a:defRPr>
            </a:lvl1pPr>
          </a:lstStyle>
          <a:p>
            <a:fld id="{EFC10EE1-B198-C942-8235-326C972CBB30}" type="datetimeFigureOut">
              <a:rPr lang="en-US" smtClean="0"/>
              <a:pPr/>
              <a:t>6/15/2022</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b="0" i="0">
                <a:latin typeface="Fira Sans Light" panose="020B0403050000020004" pitchFamily="34" charset="0"/>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b="0" i="0">
                <a:latin typeface="Fira Sans Light" panose="020B0403050000020004" pitchFamily="34" charset="0"/>
              </a:defRPr>
            </a:lvl1pPr>
          </a:lstStyle>
          <a:p>
            <a:fld id="{006BE02D-20C0-F840-AFAC-BEA99C74FDC2}" type="slidenum">
              <a:rPr lang="en-US" smtClean="0"/>
              <a:pPr/>
              <a:t>‹#›</a:t>
            </a:fld>
            <a:endParaRPr lang="en-US" dirty="0"/>
          </a:p>
        </p:txBody>
      </p:sp>
    </p:spTree>
    <p:extLst>
      <p:ext uri="{BB962C8B-B14F-4D97-AF65-F5344CB8AC3E}">
        <p14:creationId xmlns:p14="http://schemas.microsoft.com/office/powerpoint/2010/main" val="3463289142"/>
      </p:ext>
    </p:extLst>
  </p:cSld>
  <p:clrMap bg1="lt1" tx1="dk1" bg2="lt2" tx2="dk2" accent1="accent1" accent2="accent2" accent3="accent3" accent4="accent4" accent5="accent5" accent6="accent6" hlink="hlink" folHlink="folHlink"/>
  <p:notesStyle>
    <a:lvl1pPr marL="0" algn="l" defTabSz="914217" rtl="0" eaLnBrk="1" latinLnBrk="0" hangingPunct="1">
      <a:defRPr sz="2400" b="0" i="0" kern="1200">
        <a:solidFill>
          <a:schemeClr val="tx1"/>
        </a:solidFill>
        <a:latin typeface="Fira Sans Light" panose="020B0403050000020004" pitchFamily="34" charset="0"/>
        <a:ea typeface="+mn-ea"/>
        <a:cs typeface="+mn-cs"/>
      </a:defRPr>
    </a:lvl1pPr>
    <a:lvl2pPr marL="914217" algn="l" defTabSz="914217" rtl="0" eaLnBrk="1" latinLnBrk="0" hangingPunct="1">
      <a:defRPr sz="2400" b="0" i="0" kern="1200">
        <a:solidFill>
          <a:schemeClr val="tx1"/>
        </a:solidFill>
        <a:latin typeface="Fira Sans Light" panose="020B0403050000020004" pitchFamily="34" charset="0"/>
        <a:ea typeface="+mn-ea"/>
        <a:cs typeface="+mn-cs"/>
      </a:defRPr>
    </a:lvl2pPr>
    <a:lvl3pPr marL="1828434" algn="l" defTabSz="914217" rtl="0" eaLnBrk="1" latinLnBrk="0" hangingPunct="1">
      <a:defRPr sz="2400" b="0" i="0" kern="1200">
        <a:solidFill>
          <a:schemeClr val="tx1"/>
        </a:solidFill>
        <a:latin typeface="Fira Sans Light" panose="020B0403050000020004" pitchFamily="34" charset="0"/>
        <a:ea typeface="+mn-ea"/>
        <a:cs typeface="+mn-cs"/>
      </a:defRPr>
    </a:lvl3pPr>
    <a:lvl4pPr marL="2742651" algn="l" defTabSz="914217" rtl="0" eaLnBrk="1" latinLnBrk="0" hangingPunct="1">
      <a:defRPr sz="2400" b="0" i="0" kern="1200">
        <a:solidFill>
          <a:schemeClr val="tx1"/>
        </a:solidFill>
        <a:latin typeface="Fira Sans Light" panose="020B0403050000020004" pitchFamily="34" charset="0"/>
        <a:ea typeface="+mn-ea"/>
        <a:cs typeface="+mn-cs"/>
      </a:defRPr>
    </a:lvl4pPr>
    <a:lvl5pPr marL="3656868" algn="l" defTabSz="914217" rtl="0" eaLnBrk="1" latinLnBrk="0" hangingPunct="1">
      <a:defRPr sz="2400" b="0" i="0" kern="1200">
        <a:solidFill>
          <a:schemeClr val="tx1"/>
        </a:solidFill>
        <a:latin typeface="Fira Sans Light" panose="020B0403050000020004" pitchFamily="34" charset="0"/>
        <a:ea typeface="+mn-ea"/>
        <a:cs typeface="+mn-cs"/>
      </a:defRPr>
    </a:lvl5pPr>
    <a:lvl6pPr marL="4571086" algn="l" defTabSz="914217" rtl="0" eaLnBrk="1" latinLnBrk="0" hangingPunct="1">
      <a:defRPr sz="2400" kern="1200">
        <a:solidFill>
          <a:schemeClr val="tx1"/>
        </a:solidFill>
        <a:latin typeface="+mn-lt"/>
        <a:ea typeface="+mn-ea"/>
        <a:cs typeface="+mn-cs"/>
      </a:defRPr>
    </a:lvl6pPr>
    <a:lvl7pPr marL="5485303" algn="l" defTabSz="914217" rtl="0" eaLnBrk="1" latinLnBrk="0" hangingPunct="1">
      <a:defRPr sz="2400" kern="1200">
        <a:solidFill>
          <a:schemeClr val="tx1"/>
        </a:solidFill>
        <a:latin typeface="+mn-lt"/>
        <a:ea typeface="+mn-ea"/>
        <a:cs typeface="+mn-cs"/>
      </a:defRPr>
    </a:lvl7pPr>
    <a:lvl8pPr marL="6399520" algn="l" defTabSz="914217" rtl="0" eaLnBrk="1" latinLnBrk="0" hangingPunct="1">
      <a:defRPr sz="2400" kern="1200">
        <a:solidFill>
          <a:schemeClr val="tx1"/>
        </a:solidFill>
        <a:latin typeface="+mn-lt"/>
        <a:ea typeface="+mn-ea"/>
        <a:cs typeface="+mn-cs"/>
      </a:defRPr>
    </a:lvl8pPr>
    <a:lvl9pPr marL="7313737" algn="l" defTabSz="914217" rtl="0" eaLnBrk="1" latinLnBrk="0" hangingPunct="1">
      <a:defRPr sz="2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2151DEC-9DFC-624F-84C4-69715C6AF389}"/>
              </a:ext>
            </a:extLst>
          </p:cNvPr>
          <p:cNvSpPr>
            <a:spLocks noGrp="1" noChangeArrowheads="1"/>
          </p:cNvSpPr>
          <p:nvPr>
            <p:ph type="sldNum"/>
          </p:nvPr>
        </p:nvSpPr>
        <p:spPr>
          <a:ln/>
        </p:spPr>
        <p:txBody>
          <a:bodyPr/>
          <a:lstStyle/>
          <a:p>
            <a:fld id="{C6A7D092-7D10-A24B-AE8F-9570198F48A1}" type="slidenum">
              <a:rPr lang="en-US" altLang="en-US"/>
              <a:pPr/>
              <a:t>1</a:t>
            </a:fld>
            <a:endParaRPr lang="en-US" altLang="en-US"/>
          </a:p>
        </p:txBody>
      </p:sp>
      <p:sp>
        <p:nvSpPr>
          <p:cNvPr id="4097" name="Text Box 1">
            <a:extLst>
              <a:ext uri="{FF2B5EF4-FFF2-40B4-BE49-F238E27FC236}">
                <a16:creationId xmlns:a16="http://schemas.microsoft.com/office/drawing/2014/main" id="{804D98B6-9C5E-EA4A-A364-E3858030D8C9}"/>
              </a:ext>
            </a:extLst>
          </p:cNvPr>
          <p:cNvSpPr txBox="1">
            <a:spLocks noGrp="1" noRot="1" noChangeAspect="1" noChangeArrowheads="1"/>
          </p:cNvSpPr>
          <p:nvPr>
            <p:ph type="sldImg"/>
          </p:nvPr>
        </p:nvSpPr>
        <p:spPr bwMode="auto">
          <a:xfrm>
            <a:off x="534988" y="763588"/>
            <a:ext cx="6702425"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8" name="Text Box 2">
            <a:extLst>
              <a:ext uri="{FF2B5EF4-FFF2-40B4-BE49-F238E27FC236}">
                <a16:creationId xmlns:a16="http://schemas.microsoft.com/office/drawing/2014/main" id="{35E0305B-720F-784C-B871-A318C13FCBAE}"/>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3759838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2151DEC-9DFC-624F-84C4-69715C6AF389}"/>
              </a:ext>
            </a:extLst>
          </p:cNvPr>
          <p:cNvSpPr>
            <a:spLocks noGrp="1" noChangeArrowheads="1"/>
          </p:cNvSpPr>
          <p:nvPr>
            <p:ph type="sldNum"/>
          </p:nvPr>
        </p:nvSpPr>
        <p:spPr>
          <a:ln/>
        </p:spPr>
        <p:txBody>
          <a:bodyPr/>
          <a:lstStyle/>
          <a:p>
            <a:fld id="{C6A7D092-7D10-A24B-AE8F-9570198F48A1}" type="slidenum">
              <a:rPr lang="en-US" altLang="en-US"/>
              <a:pPr/>
              <a:t>2</a:t>
            </a:fld>
            <a:endParaRPr lang="en-US" altLang="en-US"/>
          </a:p>
        </p:txBody>
      </p:sp>
      <p:sp>
        <p:nvSpPr>
          <p:cNvPr id="4097" name="Text Box 1">
            <a:extLst>
              <a:ext uri="{FF2B5EF4-FFF2-40B4-BE49-F238E27FC236}">
                <a16:creationId xmlns:a16="http://schemas.microsoft.com/office/drawing/2014/main" id="{804D98B6-9C5E-EA4A-A364-E3858030D8C9}"/>
              </a:ext>
            </a:extLst>
          </p:cNvPr>
          <p:cNvSpPr txBox="1">
            <a:spLocks noGrp="1" noRot="1" noChangeAspect="1" noChangeArrowheads="1"/>
          </p:cNvSpPr>
          <p:nvPr>
            <p:ph type="sldImg"/>
          </p:nvPr>
        </p:nvSpPr>
        <p:spPr bwMode="auto">
          <a:xfrm>
            <a:off x="534988" y="763588"/>
            <a:ext cx="6702425"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8" name="Text Box 2">
            <a:extLst>
              <a:ext uri="{FF2B5EF4-FFF2-40B4-BE49-F238E27FC236}">
                <a16:creationId xmlns:a16="http://schemas.microsoft.com/office/drawing/2014/main" id="{35E0305B-720F-784C-B871-A318C13FCBAE}"/>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30564925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2151DEC-9DFC-624F-84C4-69715C6AF389}"/>
              </a:ext>
            </a:extLst>
          </p:cNvPr>
          <p:cNvSpPr>
            <a:spLocks noGrp="1" noChangeArrowheads="1"/>
          </p:cNvSpPr>
          <p:nvPr>
            <p:ph type="sldNum"/>
          </p:nvPr>
        </p:nvSpPr>
        <p:spPr>
          <a:ln/>
        </p:spPr>
        <p:txBody>
          <a:bodyPr/>
          <a:lstStyle/>
          <a:p>
            <a:fld id="{C6A7D092-7D10-A24B-AE8F-9570198F48A1}" type="slidenum">
              <a:rPr lang="en-US" altLang="en-US"/>
              <a:pPr/>
              <a:t>3</a:t>
            </a:fld>
            <a:endParaRPr lang="en-US" altLang="en-US"/>
          </a:p>
        </p:txBody>
      </p:sp>
      <p:sp>
        <p:nvSpPr>
          <p:cNvPr id="4097" name="Text Box 1">
            <a:extLst>
              <a:ext uri="{FF2B5EF4-FFF2-40B4-BE49-F238E27FC236}">
                <a16:creationId xmlns:a16="http://schemas.microsoft.com/office/drawing/2014/main" id="{804D98B6-9C5E-EA4A-A364-E3858030D8C9}"/>
              </a:ext>
            </a:extLst>
          </p:cNvPr>
          <p:cNvSpPr txBox="1">
            <a:spLocks noGrp="1" noRot="1" noChangeAspect="1" noChangeArrowheads="1"/>
          </p:cNvSpPr>
          <p:nvPr>
            <p:ph type="sldImg"/>
          </p:nvPr>
        </p:nvSpPr>
        <p:spPr bwMode="auto">
          <a:xfrm>
            <a:off x="534988" y="763588"/>
            <a:ext cx="6702425"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8" name="Text Box 2">
            <a:extLst>
              <a:ext uri="{FF2B5EF4-FFF2-40B4-BE49-F238E27FC236}">
                <a16:creationId xmlns:a16="http://schemas.microsoft.com/office/drawing/2014/main" id="{35E0305B-720F-784C-B871-A318C13FCBAE}"/>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23642471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2151DEC-9DFC-624F-84C4-69715C6AF389}"/>
              </a:ext>
            </a:extLst>
          </p:cNvPr>
          <p:cNvSpPr>
            <a:spLocks noGrp="1" noChangeArrowheads="1"/>
          </p:cNvSpPr>
          <p:nvPr>
            <p:ph type="sldNum"/>
          </p:nvPr>
        </p:nvSpPr>
        <p:spPr>
          <a:ln/>
        </p:spPr>
        <p:txBody>
          <a:bodyPr/>
          <a:lstStyle/>
          <a:p>
            <a:fld id="{C6A7D092-7D10-A24B-AE8F-9570198F48A1}" type="slidenum">
              <a:rPr lang="en-US" altLang="en-US"/>
              <a:pPr/>
              <a:t>4</a:t>
            </a:fld>
            <a:endParaRPr lang="en-US" altLang="en-US"/>
          </a:p>
        </p:txBody>
      </p:sp>
      <p:sp>
        <p:nvSpPr>
          <p:cNvPr id="4097" name="Text Box 1">
            <a:extLst>
              <a:ext uri="{FF2B5EF4-FFF2-40B4-BE49-F238E27FC236}">
                <a16:creationId xmlns:a16="http://schemas.microsoft.com/office/drawing/2014/main" id="{804D98B6-9C5E-EA4A-A364-E3858030D8C9}"/>
              </a:ext>
            </a:extLst>
          </p:cNvPr>
          <p:cNvSpPr txBox="1">
            <a:spLocks noGrp="1" noRot="1" noChangeAspect="1" noChangeArrowheads="1"/>
          </p:cNvSpPr>
          <p:nvPr>
            <p:ph type="sldImg"/>
          </p:nvPr>
        </p:nvSpPr>
        <p:spPr bwMode="auto">
          <a:xfrm>
            <a:off x="534988" y="763588"/>
            <a:ext cx="6702425"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8" name="Text Box 2">
            <a:extLst>
              <a:ext uri="{FF2B5EF4-FFF2-40B4-BE49-F238E27FC236}">
                <a16:creationId xmlns:a16="http://schemas.microsoft.com/office/drawing/2014/main" id="{35E0305B-720F-784C-B871-A318C13FCBAE}"/>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28067796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2151DEC-9DFC-624F-84C4-69715C6AF389}"/>
              </a:ext>
            </a:extLst>
          </p:cNvPr>
          <p:cNvSpPr>
            <a:spLocks noGrp="1" noChangeArrowheads="1"/>
          </p:cNvSpPr>
          <p:nvPr>
            <p:ph type="sldNum"/>
          </p:nvPr>
        </p:nvSpPr>
        <p:spPr>
          <a:ln/>
        </p:spPr>
        <p:txBody>
          <a:bodyPr/>
          <a:lstStyle/>
          <a:p>
            <a:fld id="{C6A7D092-7D10-A24B-AE8F-9570198F48A1}" type="slidenum">
              <a:rPr lang="en-US" altLang="en-US"/>
              <a:pPr/>
              <a:t>5</a:t>
            </a:fld>
            <a:endParaRPr lang="en-US" altLang="en-US"/>
          </a:p>
        </p:txBody>
      </p:sp>
      <p:sp>
        <p:nvSpPr>
          <p:cNvPr id="4097" name="Text Box 1">
            <a:extLst>
              <a:ext uri="{FF2B5EF4-FFF2-40B4-BE49-F238E27FC236}">
                <a16:creationId xmlns:a16="http://schemas.microsoft.com/office/drawing/2014/main" id="{804D98B6-9C5E-EA4A-A364-E3858030D8C9}"/>
              </a:ext>
            </a:extLst>
          </p:cNvPr>
          <p:cNvSpPr txBox="1">
            <a:spLocks noGrp="1" noRot="1" noChangeAspect="1" noChangeArrowheads="1"/>
          </p:cNvSpPr>
          <p:nvPr>
            <p:ph type="sldImg"/>
          </p:nvPr>
        </p:nvSpPr>
        <p:spPr bwMode="auto">
          <a:xfrm>
            <a:off x="534988" y="763588"/>
            <a:ext cx="6702425"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8" name="Text Box 2">
            <a:extLst>
              <a:ext uri="{FF2B5EF4-FFF2-40B4-BE49-F238E27FC236}">
                <a16:creationId xmlns:a16="http://schemas.microsoft.com/office/drawing/2014/main" id="{35E0305B-720F-784C-B871-A318C13FCBAE}"/>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26052489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2151DEC-9DFC-624F-84C4-69715C6AF389}"/>
              </a:ext>
            </a:extLst>
          </p:cNvPr>
          <p:cNvSpPr>
            <a:spLocks noGrp="1" noChangeArrowheads="1"/>
          </p:cNvSpPr>
          <p:nvPr>
            <p:ph type="sldNum"/>
          </p:nvPr>
        </p:nvSpPr>
        <p:spPr>
          <a:ln/>
        </p:spPr>
        <p:txBody>
          <a:bodyPr/>
          <a:lstStyle/>
          <a:p>
            <a:fld id="{C6A7D092-7D10-A24B-AE8F-9570198F48A1}" type="slidenum">
              <a:rPr lang="en-US" altLang="en-US"/>
              <a:pPr/>
              <a:t>6</a:t>
            </a:fld>
            <a:endParaRPr lang="en-US" altLang="en-US"/>
          </a:p>
        </p:txBody>
      </p:sp>
      <p:sp>
        <p:nvSpPr>
          <p:cNvPr id="4097" name="Text Box 1">
            <a:extLst>
              <a:ext uri="{FF2B5EF4-FFF2-40B4-BE49-F238E27FC236}">
                <a16:creationId xmlns:a16="http://schemas.microsoft.com/office/drawing/2014/main" id="{804D98B6-9C5E-EA4A-A364-E3858030D8C9}"/>
              </a:ext>
            </a:extLst>
          </p:cNvPr>
          <p:cNvSpPr txBox="1">
            <a:spLocks noGrp="1" noRot="1" noChangeAspect="1" noChangeArrowheads="1"/>
          </p:cNvSpPr>
          <p:nvPr>
            <p:ph type="sldImg"/>
          </p:nvPr>
        </p:nvSpPr>
        <p:spPr bwMode="auto">
          <a:xfrm>
            <a:off x="534988" y="763588"/>
            <a:ext cx="6702425"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8" name="Text Box 2">
            <a:extLst>
              <a:ext uri="{FF2B5EF4-FFF2-40B4-BE49-F238E27FC236}">
                <a16:creationId xmlns:a16="http://schemas.microsoft.com/office/drawing/2014/main" id="{35E0305B-720F-784C-B871-A318C13FCBAE}"/>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36407389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2151DEC-9DFC-624F-84C4-69715C6AF389}"/>
              </a:ext>
            </a:extLst>
          </p:cNvPr>
          <p:cNvSpPr>
            <a:spLocks noGrp="1" noChangeArrowheads="1"/>
          </p:cNvSpPr>
          <p:nvPr>
            <p:ph type="sldNum"/>
          </p:nvPr>
        </p:nvSpPr>
        <p:spPr>
          <a:ln/>
        </p:spPr>
        <p:txBody>
          <a:bodyPr/>
          <a:lstStyle/>
          <a:p>
            <a:fld id="{C6A7D092-7D10-A24B-AE8F-9570198F48A1}" type="slidenum">
              <a:rPr lang="en-US" altLang="en-US"/>
              <a:pPr/>
              <a:t>7</a:t>
            </a:fld>
            <a:endParaRPr lang="en-US" altLang="en-US"/>
          </a:p>
        </p:txBody>
      </p:sp>
      <p:sp>
        <p:nvSpPr>
          <p:cNvPr id="4097" name="Text Box 1">
            <a:extLst>
              <a:ext uri="{FF2B5EF4-FFF2-40B4-BE49-F238E27FC236}">
                <a16:creationId xmlns:a16="http://schemas.microsoft.com/office/drawing/2014/main" id="{804D98B6-9C5E-EA4A-A364-E3858030D8C9}"/>
              </a:ext>
            </a:extLst>
          </p:cNvPr>
          <p:cNvSpPr txBox="1">
            <a:spLocks noGrp="1" noRot="1" noChangeAspect="1" noChangeArrowheads="1"/>
          </p:cNvSpPr>
          <p:nvPr>
            <p:ph type="sldImg"/>
          </p:nvPr>
        </p:nvSpPr>
        <p:spPr bwMode="auto">
          <a:xfrm>
            <a:off x="534988" y="763588"/>
            <a:ext cx="6702425"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8" name="Text Box 2">
            <a:extLst>
              <a:ext uri="{FF2B5EF4-FFF2-40B4-BE49-F238E27FC236}">
                <a16:creationId xmlns:a16="http://schemas.microsoft.com/office/drawing/2014/main" id="{35E0305B-720F-784C-B871-A318C13FCBAE}"/>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21539349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2261165"/>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 name="Oval 8">
            <a:extLst>
              <a:ext uri="{FF2B5EF4-FFF2-40B4-BE49-F238E27FC236}">
                <a16:creationId xmlns:a16="http://schemas.microsoft.com/office/drawing/2014/main" id="{63E8C5F1-B83D-344B-9AF9-42D755A77CDC}"/>
              </a:ext>
            </a:extLst>
          </p:cNvPr>
          <p:cNvSpPr/>
          <p:nvPr userDrawn="1"/>
        </p:nvSpPr>
        <p:spPr>
          <a:xfrm>
            <a:off x="22174494" y="12373805"/>
            <a:ext cx="817586" cy="817586"/>
          </a:xfrm>
          <a:prstGeom prst="ellipse">
            <a:avLst/>
          </a:prstGeom>
          <a:solidFill>
            <a:schemeClr val="accent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Fira Sans Light" panose="020B0403050000020004" pitchFamily="34" charset="0"/>
            </a:endParaRPr>
          </a:p>
        </p:txBody>
      </p:sp>
      <p:sp>
        <p:nvSpPr>
          <p:cNvPr id="4" name="Oval 3">
            <a:extLst>
              <a:ext uri="{FF2B5EF4-FFF2-40B4-BE49-F238E27FC236}">
                <a16:creationId xmlns:a16="http://schemas.microsoft.com/office/drawing/2014/main" id="{C14FEE86-28D8-2B49-A496-80235725B73B}"/>
              </a:ext>
            </a:extLst>
          </p:cNvPr>
          <p:cNvSpPr/>
          <p:nvPr userDrawn="1"/>
        </p:nvSpPr>
        <p:spPr>
          <a:xfrm>
            <a:off x="22236348" y="12435659"/>
            <a:ext cx="693877" cy="69387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Fira Sans Light" panose="020B0403050000020004" pitchFamily="34" charset="0"/>
            </a:endParaRPr>
          </a:p>
        </p:txBody>
      </p:sp>
      <p:sp>
        <p:nvSpPr>
          <p:cNvPr id="8" name="TextBox 7">
            <a:extLst>
              <a:ext uri="{FF2B5EF4-FFF2-40B4-BE49-F238E27FC236}">
                <a16:creationId xmlns:a16="http://schemas.microsoft.com/office/drawing/2014/main" id="{7156FEFB-1B47-144A-92EC-F20F29E731C4}"/>
              </a:ext>
            </a:extLst>
          </p:cNvPr>
          <p:cNvSpPr txBox="1"/>
          <p:nvPr userDrawn="1"/>
        </p:nvSpPr>
        <p:spPr>
          <a:xfrm>
            <a:off x="22307409" y="12551764"/>
            <a:ext cx="551754" cy="461665"/>
          </a:xfrm>
          <a:prstGeom prst="rect">
            <a:avLst/>
          </a:prstGeom>
          <a:noFill/>
        </p:spPr>
        <p:txBody>
          <a:bodyPr wrap="none" lIns="91440" tIns="45720" rIns="91440" bIns="45720" rtlCol="0">
            <a:spAutoFit/>
          </a:bodyPr>
          <a:lstStyle/>
          <a:p>
            <a:pPr algn="ctr"/>
            <a:fld id="{260E2A6B-A809-4840-BF14-8648BC0BDF87}" type="slidenum">
              <a:rPr lang="id-ID" sz="2400" b="0" i="0" smtClean="0">
                <a:solidFill>
                  <a:schemeClr val="accent1"/>
                </a:solidFill>
                <a:latin typeface="Fira Sans" panose="020B0503050000020004" pitchFamily="34" charset="0"/>
                <a:ea typeface="Roboto" panose="02000000000000000000" pitchFamily="2" charset="0"/>
                <a:cs typeface="Open Sans" charset="0"/>
              </a:rPr>
              <a:pPr algn="ctr"/>
              <a:t>‹#›</a:t>
            </a:fld>
            <a:endParaRPr lang="id-ID" sz="2800" b="0" i="0" dirty="0">
              <a:solidFill>
                <a:schemeClr val="accent1"/>
              </a:solidFill>
              <a:latin typeface="Fira Sans" panose="020B0503050000020004" pitchFamily="34" charset="0"/>
              <a:ea typeface="Roboto" panose="02000000000000000000" pitchFamily="2" charset="0"/>
              <a:cs typeface="Open Sans" charset="0"/>
            </a:endParaRPr>
          </a:p>
        </p:txBody>
      </p:sp>
      <p:sp>
        <p:nvSpPr>
          <p:cNvPr id="2" name="Title Placeholder 1"/>
          <p:cNvSpPr>
            <a:spLocks noGrp="1"/>
          </p:cNvSpPr>
          <p:nvPr>
            <p:ph type="title"/>
          </p:nvPr>
        </p:nvSpPr>
        <p:spPr>
          <a:xfrm>
            <a:off x="1675964" y="730251"/>
            <a:ext cx="21025723" cy="2651126"/>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675964" y="3651250"/>
            <a:ext cx="21025723" cy="870267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631059664"/>
      </p:ext>
    </p:extLst>
  </p:cSld>
  <p:clrMap bg1="lt1" tx1="dk1" bg2="lt2" tx2="dk2" accent1="accent1" accent2="accent2" accent3="accent3" accent4="accent4" accent5="accent5" accent6="accent6" hlink="hlink" folHlink="folHlink"/>
  <p:sldLayoutIdLst>
    <p:sldLayoutId id="2147483977" r:id="rId1"/>
  </p:sldLayoutIdLst>
  <p:hf hdr="0" ftr="0" dt="0"/>
  <p:txStyles>
    <p:titleStyle>
      <a:lvl1pPr algn="l" defTabSz="1828343" rtl="0" eaLnBrk="1" latinLnBrk="0" hangingPunct="1">
        <a:lnSpc>
          <a:spcPct val="90000"/>
        </a:lnSpc>
        <a:spcBef>
          <a:spcPct val="0"/>
        </a:spcBef>
        <a:buNone/>
        <a:defRPr sz="6600" b="1" i="0" kern="1200">
          <a:solidFill>
            <a:schemeClr val="tx2"/>
          </a:solidFill>
          <a:latin typeface="Fira Sans" panose="020B0503050000020004" pitchFamily="34" charset="0"/>
          <a:ea typeface="+mj-ea"/>
          <a:cs typeface="+mj-cs"/>
        </a:defRPr>
      </a:lvl1pPr>
    </p:titleStyle>
    <p:bodyStyle>
      <a:lvl1pPr marL="0" indent="0" algn="l" defTabSz="1828343" rtl="0" eaLnBrk="1" latinLnBrk="0" hangingPunct="1">
        <a:lnSpc>
          <a:spcPct val="90000"/>
        </a:lnSpc>
        <a:spcBef>
          <a:spcPts val="2000"/>
        </a:spcBef>
        <a:buFont typeface="Arial" panose="020B0604020202020204" pitchFamily="34" charset="0"/>
        <a:buNone/>
        <a:defRPr sz="5400" b="0" i="0" kern="1200">
          <a:solidFill>
            <a:schemeClr val="tx1"/>
          </a:solidFill>
          <a:latin typeface="Fira Sans Light" panose="020B0403050000020004" pitchFamily="34" charset="0"/>
          <a:ea typeface="+mn-ea"/>
          <a:cs typeface="+mn-cs"/>
        </a:defRPr>
      </a:lvl1pPr>
      <a:lvl2pPr marL="914171" indent="0" algn="l" defTabSz="1828343" rtl="0" eaLnBrk="1" latinLnBrk="0" hangingPunct="1">
        <a:lnSpc>
          <a:spcPct val="90000"/>
        </a:lnSpc>
        <a:spcBef>
          <a:spcPts val="1000"/>
        </a:spcBef>
        <a:buFont typeface="Arial" panose="020B0604020202020204" pitchFamily="34" charset="0"/>
        <a:buNone/>
        <a:defRPr sz="4400" b="0" i="0" kern="1200">
          <a:solidFill>
            <a:schemeClr val="tx1"/>
          </a:solidFill>
          <a:latin typeface="Fira Sans Light" panose="020B0403050000020004" pitchFamily="34" charset="0"/>
          <a:ea typeface="+mn-ea"/>
          <a:cs typeface="+mn-cs"/>
        </a:defRPr>
      </a:lvl2pPr>
      <a:lvl3pPr marL="1828343" indent="0" algn="l" defTabSz="1828343" rtl="0" eaLnBrk="1" latinLnBrk="0" hangingPunct="1">
        <a:lnSpc>
          <a:spcPct val="90000"/>
        </a:lnSpc>
        <a:spcBef>
          <a:spcPts val="1000"/>
        </a:spcBef>
        <a:buFont typeface="Arial" panose="020B0604020202020204" pitchFamily="34" charset="0"/>
        <a:buNone/>
        <a:defRPr sz="3600" b="0" i="0" kern="1200">
          <a:solidFill>
            <a:schemeClr val="tx1"/>
          </a:solidFill>
          <a:latin typeface="Fira Sans Light" panose="020B0403050000020004" pitchFamily="34" charset="0"/>
          <a:ea typeface="+mn-ea"/>
          <a:cs typeface="+mn-cs"/>
        </a:defRPr>
      </a:lvl3pPr>
      <a:lvl4pPr marL="2742514" indent="0" algn="l" defTabSz="1828343" rtl="0" eaLnBrk="1" latinLnBrk="0" hangingPunct="1">
        <a:lnSpc>
          <a:spcPct val="90000"/>
        </a:lnSpc>
        <a:spcBef>
          <a:spcPts val="1000"/>
        </a:spcBef>
        <a:buFont typeface="Arial" panose="020B0604020202020204" pitchFamily="34" charset="0"/>
        <a:buNone/>
        <a:defRPr sz="3200" b="0" i="0" kern="1200">
          <a:solidFill>
            <a:schemeClr val="tx1"/>
          </a:solidFill>
          <a:latin typeface="Fira Sans Light" panose="020B0403050000020004" pitchFamily="34" charset="0"/>
          <a:ea typeface="+mn-ea"/>
          <a:cs typeface="+mn-cs"/>
        </a:defRPr>
      </a:lvl4pPr>
      <a:lvl5pPr marL="3656685" indent="0" algn="l" defTabSz="1828343" rtl="0" eaLnBrk="1" latinLnBrk="0" hangingPunct="1">
        <a:lnSpc>
          <a:spcPct val="90000"/>
        </a:lnSpc>
        <a:spcBef>
          <a:spcPts val="1000"/>
        </a:spcBef>
        <a:buFont typeface="Arial" panose="020B0604020202020204" pitchFamily="34" charset="0"/>
        <a:buNone/>
        <a:defRPr sz="3200" b="0" i="0" kern="1200">
          <a:solidFill>
            <a:schemeClr val="tx1"/>
          </a:solidFill>
          <a:latin typeface="Fira Sans Light" panose="020B0403050000020004" pitchFamily="34" charset="0"/>
          <a:ea typeface="+mn-ea"/>
          <a:cs typeface="+mn-cs"/>
        </a:defRPr>
      </a:lvl5pPr>
      <a:lvl6pPr marL="5027943"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6pPr>
      <a:lvl7pPr marL="5942114"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7pPr>
      <a:lvl8pPr marL="6856286"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8pPr>
      <a:lvl9pPr marL="7770457"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9pPr>
    </p:bodyStyle>
    <p:otherStyle>
      <a:defPPr>
        <a:defRPr lang="en-US"/>
      </a:defPPr>
      <a:lvl1pPr marL="0" algn="l" defTabSz="1828343" rtl="0" eaLnBrk="1" latinLnBrk="0" hangingPunct="1">
        <a:defRPr sz="3599" kern="1200">
          <a:solidFill>
            <a:schemeClr val="tx1"/>
          </a:solidFill>
          <a:latin typeface="+mn-lt"/>
          <a:ea typeface="+mn-ea"/>
          <a:cs typeface="+mn-cs"/>
        </a:defRPr>
      </a:lvl1pPr>
      <a:lvl2pPr marL="914171" algn="l" defTabSz="1828343" rtl="0" eaLnBrk="1" latinLnBrk="0" hangingPunct="1">
        <a:defRPr sz="3599" kern="1200">
          <a:solidFill>
            <a:schemeClr val="tx1"/>
          </a:solidFill>
          <a:latin typeface="+mn-lt"/>
          <a:ea typeface="+mn-ea"/>
          <a:cs typeface="+mn-cs"/>
        </a:defRPr>
      </a:lvl2pPr>
      <a:lvl3pPr marL="1828343" algn="l" defTabSz="1828343" rtl="0" eaLnBrk="1" latinLnBrk="0" hangingPunct="1">
        <a:defRPr sz="3599" kern="1200">
          <a:solidFill>
            <a:schemeClr val="tx1"/>
          </a:solidFill>
          <a:latin typeface="+mn-lt"/>
          <a:ea typeface="+mn-ea"/>
          <a:cs typeface="+mn-cs"/>
        </a:defRPr>
      </a:lvl3pPr>
      <a:lvl4pPr marL="2742514" algn="l" defTabSz="1828343" rtl="0" eaLnBrk="1" latinLnBrk="0" hangingPunct="1">
        <a:defRPr sz="3599" kern="1200">
          <a:solidFill>
            <a:schemeClr val="tx1"/>
          </a:solidFill>
          <a:latin typeface="+mn-lt"/>
          <a:ea typeface="+mn-ea"/>
          <a:cs typeface="+mn-cs"/>
        </a:defRPr>
      </a:lvl4pPr>
      <a:lvl5pPr marL="3656686" algn="l" defTabSz="1828343" rtl="0" eaLnBrk="1" latinLnBrk="0" hangingPunct="1">
        <a:defRPr sz="3599" kern="1200">
          <a:solidFill>
            <a:schemeClr val="tx1"/>
          </a:solidFill>
          <a:latin typeface="+mn-lt"/>
          <a:ea typeface="+mn-ea"/>
          <a:cs typeface="+mn-cs"/>
        </a:defRPr>
      </a:lvl5pPr>
      <a:lvl6pPr marL="4570857" algn="l" defTabSz="1828343" rtl="0" eaLnBrk="1" latinLnBrk="0" hangingPunct="1">
        <a:defRPr sz="3599" kern="1200">
          <a:solidFill>
            <a:schemeClr val="tx1"/>
          </a:solidFill>
          <a:latin typeface="+mn-lt"/>
          <a:ea typeface="+mn-ea"/>
          <a:cs typeface="+mn-cs"/>
        </a:defRPr>
      </a:lvl6pPr>
      <a:lvl7pPr marL="5485028" algn="l" defTabSz="1828343" rtl="0" eaLnBrk="1" latinLnBrk="0" hangingPunct="1">
        <a:defRPr sz="3599" kern="1200">
          <a:solidFill>
            <a:schemeClr val="tx1"/>
          </a:solidFill>
          <a:latin typeface="+mn-lt"/>
          <a:ea typeface="+mn-ea"/>
          <a:cs typeface="+mn-cs"/>
        </a:defRPr>
      </a:lvl7pPr>
      <a:lvl8pPr marL="6399200" algn="l" defTabSz="1828343" rtl="0" eaLnBrk="1" latinLnBrk="0" hangingPunct="1">
        <a:defRPr sz="3599" kern="1200">
          <a:solidFill>
            <a:schemeClr val="tx1"/>
          </a:solidFill>
          <a:latin typeface="+mn-lt"/>
          <a:ea typeface="+mn-ea"/>
          <a:cs typeface="+mn-cs"/>
        </a:defRPr>
      </a:lvl8pPr>
      <a:lvl9pPr marL="7313371" algn="l" defTabSz="1828343" rtl="0" eaLnBrk="1" latinLnBrk="0" hangingPunct="1">
        <a:defRPr sz="3599"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5462F81D-5CBD-E34A-AF48-778EE5C56DCF}"/>
              </a:ext>
            </a:extLst>
          </p:cNvPr>
          <p:cNvGrpSpPr/>
          <p:nvPr/>
        </p:nvGrpSpPr>
        <p:grpSpPr>
          <a:xfrm flipH="1">
            <a:off x="5269908" y="213488"/>
            <a:ext cx="10041237" cy="13716000"/>
            <a:chOff x="6263905" y="0"/>
            <a:chExt cx="9051323" cy="13716000"/>
          </a:xfrm>
        </p:grpSpPr>
        <p:sp>
          <p:nvSpPr>
            <p:cNvPr id="185" name="Freeform 1">
              <a:extLst>
                <a:ext uri="{FF2B5EF4-FFF2-40B4-BE49-F238E27FC236}">
                  <a16:creationId xmlns:a16="http://schemas.microsoft.com/office/drawing/2014/main" id="{28330879-8C3A-044D-BA38-5E9BA47A15BA}"/>
                </a:ext>
              </a:extLst>
            </p:cNvPr>
            <p:cNvSpPr>
              <a:spLocks noChangeArrowheads="1"/>
            </p:cNvSpPr>
            <p:nvPr/>
          </p:nvSpPr>
          <p:spPr bwMode="auto">
            <a:xfrm>
              <a:off x="6263905" y="0"/>
              <a:ext cx="9051323" cy="13716000"/>
            </a:xfrm>
            <a:custGeom>
              <a:avLst/>
              <a:gdLst>
                <a:gd name="T0" fmla="*/ 9787 w 12920"/>
                <a:gd name="T1" fmla="*/ 19577 h 19578"/>
                <a:gd name="T2" fmla="*/ 9787 w 12920"/>
                <a:gd name="T3" fmla="*/ 9515 h 19578"/>
                <a:gd name="T4" fmla="*/ 9787 w 12920"/>
                <a:gd name="T5" fmla="*/ 9515 h 19578"/>
                <a:gd name="T6" fmla="*/ 8930 w 12920"/>
                <a:gd name="T7" fmla="*/ 8658 h 19578"/>
                <a:gd name="T8" fmla="*/ 8930 w 12920"/>
                <a:gd name="T9" fmla="*/ 8658 h 19578"/>
                <a:gd name="T10" fmla="*/ 8073 w 12920"/>
                <a:gd name="T11" fmla="*/ 9515 h 19578"/>
                <a:gd name="T12" fmla="*/ 8073 w 12920"/>
                <a:gd name="T13" fmla="*/ 9949 h 19578"/>
                <a:gd name="T14" fmla="*/ 8073 w 12920"/>
                <a:gd name="T15" fmla="*/ 9949 h 19578"/>
                <a:gd name="T16" fmla="*/ 4084 w 12920"/>
                <a:gd name="T17" fmla="*/ 13938 h 19578"/>
                <a:gd name="T18" fmla="*/ 3989 w 12920"/>
                <a:gd name="T19" fmla="*/ 13938 h 19578"/>
                <a:gd name="T20" fmla="*/ 3989 w 12920"/>
                <a:gd name="T21" fmla="*/ 13938 h 19578"/>
                <a:gd name="T22" fmla="*/ 0 w 12920"/>
                <a:gd name="T23" fmla="*/ 9949 h 19578"/>
                <a:gd name="T24" fmla="*/ 0 w 12920"/>
                <a:gd name="T25" fmla="*/ 0 h 19578"/>
                <a:gd name="T26" fmla="*/ 3133 w 12920"/>
                <a:gd name="T27" fmla="*/ 0 h 19578"/>
                <a:gd name="T28" fmla="*/ 3133 w 12920"/>
                <a:gd name="T29" fmla="*/ 9949 h 19578"/>
                <a:gd name="T30" fmla="*/ 3133 w 12920"/>
                <a:gd name="T31" fmla="*/ 9949 h 19578"/>
                <a:gd name="T32" fmla="*/ 3989 w 12920"/>
                <a:gd name="T33" fmla="*/ 10805 h 19578"/>
                <a:gd name="T34" fmla="*/ 4084 w 12920"/>
                <a:gd name="T35" fmla="*/ 10805 h 19578"/>
                <a:gd name="T36" fmla="*/ 4084 w 12920"/>
                <a:gd name="T37" fmla="*/ 10805 h 19578"/>
                <a:gd name="T38" fmla="*/ 4940 w 12920"/>
                <a:gd name="T39" fmla="*/ 9949 h 19578"/>
                <a:gd name="T40" fmla="*/ 4940 w 12920"/>
                <a:gd name="T41" fmla="*/ 9515 h 19578"/>
                <a:gd name="T42" fmla="*/ 4940 w 12920"/>
                <a:gd name="T43" fmla="*/ 9515 h 19578"/>
                <a:gd name="T44" fmla="*/ 8930 w 12920"/>
                <a:gd name="T45" fmla="*/ 5526 h 19578"/>
                <a:gd name="T46" fmla="*/ 8930 w 12920"/>
                <a:gd name="T47" fmla="*/ 5526 h 19578"/>
                <a:gd name="T48" fmla="*/ 12919 w 12920"/>
                <a:gd name="T49" fmla="*/ 9515 h 19578"/>
                <a:gd name="T50" fmla="*/ 12919 w 12920"/>
                <a:gd name="T51" fmla="*/ 19577 h 19578"/>
                <a:gd name="T52" fmla="*/ 9787 w 12920"/>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920" h="19578">
                  <a:moveTo>
                    <a:pt x="9787" y="19577"/>
                  </a:moveTo>
                  <a:lnTo>
                    <a:pt x="9787" y="9515"/>
                  </a:lnTo>
                  <a:lnTo>
                    <a:pt x="9787" y="9515"/>
                  </a:lnTo>
                  <a:cubicBezTo>
                    <a:pt x="9787" y="9043"/>
                    <a:pt x="9402" y="8658"/>
                    <a:pt x="8930" y="8658"/>
                  </a:cubicBezTo>
                  <a:lnTo>
                    <a:pt x="8930" y="8658"/>
                  </a:lnTo>
                  <a:cubicBezTo>
                    <a:pt x="8457" y="8658"/>
                    <a:pt x="8073" y="9043"/>
                    <a:pt x="8073" y="9515"/>
                  </a:cubicBezTo>
                  <a:lnTo>
                    <a:pt x="8073" y="9949"/>
                  </a:lnTo>
                  <a:lnTo>
                    <a:pt x="8073" y="9949"/>
                  </a:lnTo>
                  <a:cubicBezTo>
                    <a:pt x="8073" y="12149"/>
                    <a:pt x="6283" y="13938"/>
                    <a:pt x="4084" y="13938"/>
                  </a:cubicBezTo>
                  <a:lnTo>
                    <a:pt x="3989" y="13938"/>
                  </a:lnTo>
                  <a:lnTo>
                    <a:pt x="3989" y="13938"/>
                  </a:lnTo>
                  <a:cubicBezTo>
                    <a:pt x="1790" y="13938"/>
                    <a:pt x="0" y="12149"/>
                    <a:pt x="0" y="9949"/>
                  </a:cubicBezTo>
                  <a:lnTo>
                    <a:pt x="0" y="0"/>
                  </a:lnTo>
                  <a:lnTo>
                    <a:pt x="3133" y="0"/>
                  </a:lnTo>
                  <a:lnTo>
                    <a:pt x="3133" y="9949"/>
                  </a:lnTo>
                  <a:lnTo>
                    <a:pt x="3133" y="9949"/>
                  </a:lnTo>
                  <a:cubicBezTo>
                    <a:pt x="3133" y="10421"/>
                    <a:pt x="3517" y="10805"/>
                    <a:pt x="3989" y="10805"/>
                  </a:cubicBezTo>
                  <a:lnTo>
                    <a:pt x="4084" y="10805"/>
                  </a:lnTo>
                  <a:lnTo>
                    <a:pt x="4084" y="10805"/>
                  </a:lnTo>
                  <a:cubicBezTo>
                    <a:pt x="4556" y="10805"/>
                    <a:pt x="4940" y="10421"/>
                    <a:pt x="4940" y="9949"/>
                  </a:cubicBezTo>
                  <a:lnTo>
                    <a:pt x="4940" y="9515"/>
                  </a:lnTo>
                  <a:lnTo>
                    <a:pt x="4940" y="9515"/>
                  </a:lnTo>
                  <a:cubicBezTo>
                    <a:pt x="4940" y="7316"/>
                    <a:pt x="6730" y="5526"/>
                    <a:pt x="8930" y="5526"/>
                  </a:cubicBezTo>
                  <a:lnTo>
                    <a:pt x="8930" y="5526"/>
                  </a:lnTo>
                  <a:cubicBezTo>
                    <a:pt x="11130" y="5526"/>
                    <a:pt x="12919" y="7316"/>
                    <a:pt x="12919" y="9515"/>
                  </a:cubicBezTo>
                  <a:lnTo>
                    <a:pt x="12919" y="19577"/>
                  </a:lnTo>
                  <a:lnTo>
                    <a:pt x="9787" y="19577"/>
                  </a:lnTo>
                </a:path>
              </a:pathLst>
            </a:custGeom>
            <a:solidFill>
              <a:srgbClr val="CEE3A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186" name="Freeform 2">
              <a:extLst>
                <a:ext uri="{FF2B5EF4-FFF2-40B4-BE49-F238E27FC236}">
                  <a16:creationId xmlns:a16="http://schemas.microsoft.com/office/drawing/2014/main" id="{25423859-04CF-314B-98A7-7C9C09525A0D}"/>
                </a:ext>
              </a:extLst>
            </p:cNvPr>
            <p:cNvSpPr>
              <a:spLocks noChangeArrowheads="1"/>
            </p:cNvSpPr>
            <p:nvPr/>
          </p:nvSpPr>
          <p:spPr bwMode="auto">
            <a:xfrm>
              <a:off x="6402918" y="0"/>
              <a:ext cx="8776386" cy="13716000"/>
            </a:xfrm>
            <a:custGeom>
              <a:avLst/>
              <a:gdLst>
                <a:gd name="T0" fmla="*/ 9786 w 12528"/>
                <a:gd name="T1" fmla="*/ 19577 h 19578"/>
                <a:gd name="T2" fmla="*/ 9786 w 12528"/>
                <a:gd name="T3" fmla="*/ 9515 h 19578"/>
                <a:gd name="T4" fmla="*/ 9786 w 12528"/>
                <a:gd name="T5" fmla="*/ 9515 h 19578"/>
                <a:gd name="T6" fmla="*/ 8734 w 12528"/>
                <a:gd name="T7" fmla="*/ 8463 h 19578"/>
                <a:gd name="T8" fmla="*/ 8734 w 12528"/>
                <a:gd name="T9" fmla="*/ 8463 h 19578"/>
                <a:gd name="T10" fmla="*/ 7681 w 12528"/>
                <a:gd name="T11" fmla="*/ 9515 h 19578"/>
                <a:gd name="T12" fmla="*/ 7681 w 12528"/>
                <a:gd name="T13" fmla="*/ 9949 h 19578"/>
                <a:gd name="T14" fmla="*/ 7681 w 12528"/>
                <a:gd name="T15" fmla="*/ 9949 h 19578"/>
                <a:gd name="T16" fmla="*/ 3888 w 12528"/>
                <a:gd name="T17" fmla="*/ 13742 h 19578"/>
                <a:gd name="T18" fmla="*/ 3793 w 12528"/>
                <a:gd name="T19" fmla="*/ 13742 h 19578"/>
                <a:gd name="T20" fmla="*/ 3793 w 12528"/>
                <a:gd name="T21" fmla="*/ 13742 h 19578"/>
                <a:gd name="T22" fmla="*/ 0 w 12528"/>
                <a:gd name="T23" fmla="*/ 9949 h 19578"/>
                <a:gd name="T24" fmla="*/ 0 w 12528"/>
                <a:gd name="T25" fmla="*/ 0 h 19578"/>
                <a:gd name="T26" fmla="*/ 2741 w 12528"/>
                <a:gd name="T27" fmla="*/ 0 h 19578"/>
                <a:gd name="T28" fmla="*/ 2741 w 12528"/>
                <a:gd name="T29" fmla="*/ 9949 h 19578"/>
                <a:gd name="T30" fmla="*/ 2741 w 12528"/>
                <a:gd name="T31" fmla="*/ 9949 h 19578"/>
                <a:gd name="T32" fmla="*/ 3793 w 12528"/>
                <a:gd name="T33" fmla="*/ 11002 h 19578"/>
                <a:gd name="T34" fmla="*/ 3888 w 12528"/>
                <a:gd name="T35" fmla="*/ 11002 h 19578"/>
                <a:gd name="T36" fmla="*/ 3888 w 12528"/>
                <a:gd name="T37" fmla="*/ 11002 h 19578"/>
                <a:gd name="T38" fmla="*/ 4940 w 12528"/>
                <a:gd name="T39" fmla="*/ 9949 h 19578"/>
                <a:gd name="T40" fmla="*/ 4940 w 12528"/>
                <a:gd name="T41" fmla="*/ 9515 h 19578"/>
                <a:gd name="T42" fmla="*/ 4940 w 12528"/>
                <a:gd name="T43" fmla="*/ 9515 h 19578"/>
                <a:gd name="T44" fmla="*/ 8734 w 12528"/>
                <a:gd name="T45" fmla="*/ 5722 h 19578"/>
                <a:gd name="T46" fmla="*/ 8734 w 12528"/>
                <a:gd name="T47" fmla="*/ 5722 h 19578"/>
                <a:gd name="T48" fmla="*/ 12527 w 12528"/>
                <a:gd name="T49" fmla="*/ 9515 h 19578"/>
                <a:gd name="T50" fmla="*/ 12527 w 12528"/>
                <a:gd name="T51" fmla="*/ 19577 h 19578"/>
                <a:gd name="T52" fmla="*/ 9786 w 12528"/>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528" h="19578">
                  <a:moveTo>
                    <a:pt x="9786" y="19577"/>
                  </a:moveTo>
                  <a:lnTo>
                    <a:pt x="9786" y="9515"/>
                  </a:lnTo>
                  <a:lnTo>
                    <a:pt x="9786" y="9515"/>
                  </a:lnTo>
                  <a:cubicBezTo>
                    <a:pt x="9786" y="8935"/>
                    <a:pt x="9314" y="8463"/>
                    <a:pt x="8734" y="8463"/>
                  </a:cubicBezTo>
                  <a:lnTo>
                    <a:pt x="8734" y="8463"/>
                  </a:lnTo>
                  <a:cubicBezTo>
                    <a:pt x="8153" y="8463"/>
                    <a:pt x="7681" y="8935"/>
                    <a:pt x="7681" y="9515"/>
                  </a:cubicBezTo>
                  <a:lnTo>
                    <a:pt x="7681" y="9949"/>
                  </a:lnTo>
                  <a:lnTo>
                    <a:pt x="7681" y="9949"/>
                  </a:lnTo>
                  <a:cubicBezTo>
                    <a:pt x="7681" y="12040"/>
                    <a:pt x="5979" y="13742"/>
                    <a:pt x="3888" y="13742"/>
                  </a:cubicBezTo>
                  <a:lnTo>
                    <a:pt x="3793" y="13742"/>
                  </a:lnTo>
                  <a:lnTo>
                    <a:pt x="3793" y="13742"/>
                  </a:lnTo>
                  <a:cubicBezTo>
                    <a:pt x="1702" y="13742"/>
                    <a:pt x="0" y="12040"/>
                    <a:pt x="0" y="9949"/>
                  </a:cubicBezTo>
                  <a:lnTo>
                    <a:pt x="0" y="0"/>
                  </a:lnTo>
                  <a:lnTo>
                    <a:pt x="2741" y="0"/>
                  </a:lnTo>
                  <a:lnTo>
                    <a:pt x="2741" y="9949"/>
                  </a:lnTo>
                  <a:lnTo>
                    <a:pt x="2741" y="9949"/>
                  </a:lnTo>
                  <a:cubicBezTo>
                    <a:pt x="2741" y="10529"/>
                    <a:pt x="3213" y="11002"/>
                    <a:pt x="3793" y="11002"/>
                  </a:cubicBezTo>
                  <a:lnTo>
                    <a:pt x="3888" y="11002"/>
                  </a:lnTo>
                  <a:lnTo>
                    <a:pt x="3888" y="11002"/>
                  </a:lnTo>
                  <a:cubicBezTo>
                    <a:pt x="4468" y="11002"/>
                    <a:pt x="4940" y="10529"/>
                    <a:pt x="4940" y="9949"/>
                  </a:cubicBezTo>
                  <a:lnTo>
                    <a:pt x="4940" y="9515"/>
                  </a:lnTo>
                  <a:lnTo>
                    <a:pt x="4940" y="9515"/>
                  </a:lnTo>
                  <a:cubicBezTo>
                    <a:pt x="4940" y="7424"/>
                    <a:pt x="6642" y="5722"/>
                    <a:pt x="8734" y="5722"/>
                  </a:cubicBezTo>
                  <a:lnTo>
                    <a:pt x="8734" y="5722"/>
                  </a:lnTo>
                  <a:cubicBezTo>
                    <a:pt x="10825" y="5722"/>
                    <a:pt x="12527" y="7424"/>
                    <a:pt x="12527" y="9515"/>
                  </a:cubicBezTo>
                  <a:lnTo>
                    <a:pt x="12527" y="19577"/>
                  </a:lnTo>
                  <a:lnTo>
                    <a:pt x="9786" y="19577"/>
                  </a:lnTo>
                </a:path>
              </a:pathLst>
            </a:custGeom>
            <a:solidFill>
              <a:schemeClr val="accent6">
                <a:lumMod val="60000"/>
                <a:lumOff val="40000"/>
              </a:schemeClr>
            </a:solidFill>
            <a:ln>
              <a:noFill/>
            </a:ln>
            <a:effectLst/>
          </p:spPr>
          <p:txBody>
            <a:bodyPr wrap="none" anchor="ctr"/>
            <a:lstStyle/>
            <a:p>
              <a:endParaRPr lang="en-US" sz="6532" dirty="0">
                <a:latin typeface="Fira Sans Light" panose="020B0403050000020004" pitchFamily="34" charset="0"/>
              </a:endParaRPr>
            </a:p>
          </p:txBody>
        </p:sp>
        <p:sp>
          <p:nvSpPr>
            <p:cNvPr id="187" name="Freeform 3">
              <a:extLst>
                <a:ext uri="{FF2B5EF4-FFF2-40B4-BE49-F238E27FC236}">
                  <a16:creationId xmlns:a16="http://schemas.microsoft.com/office/drawing/2014/main" id="{669D8999-E7D3-9F48-8926-799757FF78D9}"/>
                </a:ext>
              </a:extLst>
            </p:cNvPr>
            <p:cNvSpPr>
              <a:spLocks noChangeArrowheads="1"/>
            </p:cNvSpPr>
            <p:nvPr/>
          </p:nvSpPr>
          <p:spPr bwMode="auto">
            <a:xfrm>
              <a:off x="6538842" y="0"/>
              <a:ext cx="8501447" cy="13716000"/>
            </a:xfrm>
            <a:custGeom>
              <a:avLst/>
              <a:gdLst>
                <a:gd name="T0" fmla="*/ 12136 w 12137"/>
                <a:gd name="T1" fmla="*/ 19577 h 19578"/>
                <a:gd name="T2" fmla="*/ 9787 w 12137"/>
                <a:gd name="T3" fmla="*/ 19577 h 19578"/>
                <a:gd name="T4" fmla="*/ 9787 w 12137"/>
                <a:gd name="T5" fmla="*/ 9515 h 19578"/>
                <a:gd name="T6" fmla="*/ 9787 w 12137"/>
                <a:gd name="T7" fmla="*/ 9515 h 19578"/>
                <a:gd name="T8" fmla="*/ 8538 w 12137"/>
                <a:gd name="T9" fmla="*/ 8267 h 19578"/>
                <a:gd name="T10" fmla="*/ 8538 w 12137"/>
                <a:gd name="T11" fmla="*/ 8267 h 19578"/>
                <a:gd name="T12" fmla="*/ 7289 w 12137"/>
                <a:gd name="T13" fmla="*/ 9515 h 19578"/>
                <a:gd name="T14" fmla="*/ 7289 w 12137"/>
                <a:gd name="T15" fmla="*/ 9949 h 19578"/>
                <a:gd name="T16" fmla="*/ 7289 w 12137"/>
                <a:gd name="T17" fmla="*/ 9949 h 19578"/>
                <a:gd name="T18" fmla="*/ 3692 w 12137"/>
                <a:gd name="T19" fmla="*/ 13546 h 19578"/>
                <a:gd name="T20" fmla="*/ 3597 w 12137"/>
                <a:gd name="T21" fmla="*/ 13546 h 19578"/>
                <a:gd name="T22" fmla="*/ 3597 w 12137"/>
                <a:gd name="T23" fmla="*/ 13546 h 19578"/>
                <a:gd name="T24" fmla="*/ 0 w 12137"/>
                <a:gd name="T25" fmla="*/ 9949 h 19578"/>
                <a:gd name="T26" fmla="*/ 0 w 12137"/>
                <a:gd name="T27" fmla="*/ 0 h 19578"/>
                <a:gd name="T28" fmla="*/ 2349 w 12137"/>
                <a:gd name="T29" fmla="*/ 0 h 19578"/>
                <a:gd name="T30" fmla="*/ 2349 w 12137"/>
                <a:gd name="T31" fmla="*/ 9949 h 19578"/>
                <a:gd name="T32" fmla="*/ 2349 w 12137"/>
                <a:gd name="T33" fmla="*/ 9949 h 19578"/>
                <a:gd name="T34" fmla="*/ 3597 w 12137"/>
                <a:gd name="T35" fmla="*/ 11197 h 19578"/>
                <a:gd name="T36" fmla="*/ 3692 w 12137"/>
                <a:gd name="T37" fmla="*/ 11197 h 19578"/>
                <a:gd name="T38" fmla="*/ 3692 w 12137"/>
                <a:gd name="T39" fmla="*/ 11197 h 19578"/>
                <a:gd name="T40" fmla="*/ 4940 w 12137"/>
                <a:gd name="T41" fmla="*/ 9949 h 19578"/>
                <a:gd name="T42" fmla="*/ 4940 w 12137"/>
                <a:gd name="T43" fmla="*/ 9515 h 19578"/>
                <a:gd name="T44" fmla="*/ 4940 w 12137"/>
                <a:gd name="T45" fmla="*/ 9515 h 19578"/>
                <a:gd name="T46" fmla="*/ 8538 w 12137"/>
                <a:gd name="T47" fmla="*/ 5918 h 19578"/>
                <a:gd name="T48" fmla="*/ 8538 w 12137"/>
                <a:gd name="T49" fmla="*/ 5918 h 19578"/>
                <a:gd name="T50" fmla="*/ 12136 w 12137"/>
                <a:gd name="T51" fmla="*/ 9515 h 19578"/>
                <a:gd name="T52" fmla="*/ 12136 w 12137"/>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137" h="19578">
                  <a:moveTo>
                    <a:pt x="12136" y="19577"/>
                  </a:moveTo>
                  <a:lnTo>
                    <a:pt x="9787" y="19577"/>
                  </a:lnTo>
                  <a:lnTo>
                    <a:pt x="9787" y="9515"/>
                  </a:lnTo>
                  <a:lnTo>
                    <a:pt x="9787" y="9515"/>
                  </a:lnTo>
                  <a:cubicBezTo>
                    <a:pt x="9787" y="8827"/>
                    <a:pt x="9226" y="8267"/>
                    <a:pt x="8538" y="8267"/>
                  </a:cubicBezTo>
                  <a:lnTo>
                    <a:pt x="8538" y="8267"/>
                  </a:lnTo>
                  <a:cubicBezTo>
                    <a:pt x="7850" y="8267"/>
                    <a:pt x="7289" y="8827"/>
                    <a:pt x="7289" y="9515"/>
                  </a:cubicBezTo>
                  <a:lnTo>
                    <a:pt x="7289" y="9949"/>
                  </a:lnTo>
                  <a:lnTo>
                    <a:pt x="7289" y="9949"/>
                  </a:lnTo>
                  <a:cubicBezTo>
                    <a:pt x="7289" y="11933"/>
                    <a:pt x="5676" y="13546"/>
                    <a:pt x="3692" y="13546"/>
                  </a:cubicBezTo>
                  <a:lnTo>
                    <a:pt x="3597" y="13546"/>
                  </a:lnTo>
                  <a:lnTo>
                    <a:pt x="3597" y="13546"/>
                  </a:lnTo>
                  <a:cubicBezTo>
                    <a:pt x="1614" y="13546"/>
                    <a:pt x="0" y="11933"/>
                    <a:pt x="0" y="9949"/>
                  </a:cubicBezTo>
                  <a:lnTo>
                    <a:pt x="0" y="0"/>
                  </a:lnTo>
                  <a:lnTo>
                    <a:pt x="2349" y="0"/>
                  </a:lnTo>
                  <a:lnTo>
                    <a:pt x="2349" y="9949"/>
                  </a:lnTo>
                  <a:lnTo>
                    <a:pt x="2349" y="9949"/>
                  </a:lnTo>
                  <a:cubicBezTo>
                    <a:pt x="2349" y="10637"/>
                    <a:pt x="2909" y="11197"/>
                    <a:pt x="3597" y="11197"/>
                  </a:cubicBezTo>
                  <a:lnTo>
                    <a:pt x="3692" y="11197"/>
                  </a:lnTo>
                  <a:lnTo>
                    <a:pt x="3692" y="11197"/>
                  </a:lnTo>
                  <a:cubicBezTo>
                    <a:pt x="4380" y="11197"/>
                    <a:pt x="4940" y="10637"/>
                    <a:pt x="4940" y="9949"/>
                  </a:cubicBezTo>
                  <a:lnTo>
                    <a:pt x="4940" y="9515"/>
                  </a:lnTo>
                  <a:lnTo>
                    <a:pt x="4940" y="9515"/>
                  </a:lnTo>
                  <a:cubicBezTo>
                    <a:pt x="4940" y="7531"/>
                    <a:pt x="6554" y="5918"/>
                    <a:pt x="8538" y="5918"/>
                  </a:cubicBezTo>
                  <a:lnTo>
                    <a:pt x="8538" y="5918"/>
                  </a:lnTo>
                  <a:cubicBezTo>
                    <a:pt x="10522" y="5918"/>
                    <a:pt x="12136" y="7531"/>
                    <a:pt x="12136" y="9515"/>
                  </a:cubicBezTo>
                  <a:lnTo>
                    <a:pt x="12136" y="19577"/>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188" name="Freeform 4">
              <a:extLst>
                <a:ext uri="{FF2B5EF4-FFF2-40B4-BE49-F238E27FC236}">
                  <a16:creationId xmlns:a16="http://schemas.microsoft.com/office/drawing/2014/main" id="{C1D77E45-35B5-4B41-9113-C33F0194879A}"/>
                </a:ext>
              </a:extLst>
            </p:cNvPr>
            <p:cNvSpPr>
              <a:spLocks noChangeArrowheads="1"/>
            </p:cNvSpPr>
            <p:nvPr/>
          </p:nvSpPr>
          <p:spPr bwMode="auto">
            <a:xfrm>
              <a:off x="6677856" y="0"/>
              <a:ext cx="8226509" cy="13716000"/>
            </a:xfrm>
            <a:custGeom>
              <a:avLst/>
              <a:gdLst>
                <a:gd name="T0" fmla="*/ 9786 w 11745"/>
                <a:gd name="T1" fmla="*/ 19577 h 19578"/>
                <a:gd name="T2" fmla="*/ 9786 w 11745"/>
                <a:gd name="T3" fmla="*/ 9515 h 19578"/>
                <a:gd name="T4" fmla="*/ 9786 w 11745"/>
                <a:gd name="T5" fmla="*/ 9515 h 19578"/>
                <a:gd name="T6" fmla="*/ 8342 w 11745"/>
                <a:gd name="T7" fmla="*/ 8071 h 19578"/>
                <a:gd name="T8" fmla="*/ 8342 w 11745"/>
                <a:gd name="T9" fmla="*/ 8071 h 19578"/>
                <a:gd name="T10" fmla="*/ 6897 w 11745"/>
                <a:gd name="T11" fmla="*/ 9515 h 19578"/>
                <a:gd name="T12" fmla="*/ 6897 w 11745"/>
                <a:gd name="T13" fmla="*/ 9949 h 19578"/>
                <a:gd name="T14" fmla="*/ 6897 w 11745"/>
                <a:gd name="T15" fmla="*/ 9949 h 19578"/>
                <a:gd name="T16" fmla="*/ 3496 w 11745"/>
                <a:gd name="T17" fmla="*/ 13351 h 19578"/>
                <a:gd name="T18" fmla="*/ 3401 w 11745"/>
                <a:gd name="T19" fmla="*/ 13351 h 19578"/>
                <a:gd name="T20" fmla="*/ 3401 w 11745"/>
                <a:gd name="T21" fmla="*/ 13351 h 19578"/>
                <a:gd name="T22" fmla="*/ 0 w 11745"/>
                <a:gd name="T23" fmla="*/ 9949 h 19578"/>
                <a:gd name="T24" fmla="*/ 0 w 11745"/>
                <a:gd name="T25" fmla="*/ 0 h 19578"/>
                <a:gd name="T26" fmla="*/ 1957 w 11745"/>
                <a:gd name="T27" fmla="*/ 0 h 19578"/>
                <a:gd name="T28" fmla="*/ 1957 w 11745"/>
                <a:gd name="T29" fmla="*/ 9949 h 19578"/>
                <a:gd name="T30" fmla="*/ 1957 w 11745"/>
                <a:gd name="T31" fmla="*/ 9949 h 19578"/>
                <a:gd name="T32" fmla="*/ 3401 w 11745"/>
                <a:gd name="T33" fmla="*/ 11393 h 19578"/>
                <a:gd name="T34" fmla="*/ 3496 w 11745"/>
                <a:gd name="T35" fmla="*/ 11393 h 19578"/>
                <a:gd name="T36" fmla="*/ 3496 w 11745"/>
                <a:gd name="T37" fmla="*/ 11393 h 19578"/>
                <a:gd name="T38" fmla="*/ 4940 w 11745"/>
                <a:gd name="T39" fmla="*/ 9949 h 19578"/>
                <a:gd name="T40" fmla="*/ 4940 w 11745"/>
                <a:gd name="T41" fmla="*/ 9515 h 19578"/>
                <a:gd name="T42" fmla="*/ 4940 w 11745"/>
                <a:gd name="T43" fmla="*/ 9515 h 19578"/>
                <a:gd name="T44" fmla="*/ 8342 w 11745"/>
                <a:gd name="T45" fmla="*/ 6114 h 19578"/>
                <a:gd name="T46" fmla="*/ 8342 w 11745"/>
                <a:gd name="T47" fmla="*/ 6114 h 19578"/>
                <a:gd name="T48" fmla="*/ 11744 w 11745"/>
                <a:gd name="T49" fmla="*/ 9515 h 19578"/>
                <a:gd name="T50" fmla="*/ 11744 w 11745"/>
                <a:gd name="T51" fmla="*/ 19577 h 19578"/>
                <a:gd name="T52" fmla="*/ 9786 w 11745"/>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745" h="19578">
                  <a:moveTo>
                    <a:pt x="9786" y="19577"/>
                  </a:moveTo>
                  <a:lnTo>
                    <a:pt x="9786" y="9515"/>
                  </a:lnTo>
                  <a:lnTo>
                    <a:pt x="9786" y="9515"/>
                  </a:lnTo>
                  <a:cubicBezTo>
                    <a:pt x="9786" y="8719"/>
                    <a:pt x="9138" y="8071"/>
                    <a:pt x="8342" y="8071"/>
                  </a:cubicBezTo>
                  <a:lnTo>
                    <a:pt x="8342" y="8071"/>
                  </a:lnTo>
                  <a:cubicBezTo>
                    <a:pt x="7546" y="8071"/>
                    <a:pt x="6897" y="8719"/>
                    <a:pt x="6897" y="9515"/>
                  </a:cubicBezTo>
                  <a:lnTo>
                    <a:pt x="6897" y="9949"/>
                  </a:lnTo>
                  <a:lnTo>
                    <a:pt x="6897" y="9949"/>
                  </a:lnTo>
                  <a:cubicBezTo>
                    <a:pt x="6897" y="11824"/>
                    <a:pt x="5371" y="13351"/>
                    <a:pt x="3496" y="13351"/>
                  </a:cubicBezTo>
                  <a:lnTo>
                    <a:pt x="3401" y="13351"/>
                  </a:lnTo>
                  <a:lnTo>
                    <a:pt x="3401" y="13351"/>
                  </a:lnTo>
                  <a:cubicBezTo>
                    <a:pt x="1526" y="13351"/>
                    <a:pt x="0" y="11824"/>
                    <a:pt x="0" y="9949"/>
                  </a:cubicBezTo>
                  <a:lnTo>
                    <a:pt x="0" y="0"/>
                  </a:lnTo>
                  <a:lnTo>
                    <a:pt x="1957" y="0"/>
                  </a:lnTo>
                  <a:lnTo>
                    <a:pt x="1957" y="9949"/>
                  </a:lnTo>
                  <a:lnTo>
                    <a:pt x="1957" y="9949"/>
                  </a:lnTo>
                  <a:cubicBezTo>
                    <a:pt x="1957" y="10745"/>
                    <a:pt x="2605" y="11393"/>
                    <a:pt x="3401" y="11393"/>
                  </a:cubicBezTo>
                  <a:lnTo>
                    <a:pt x="3496" y="11393"/>
                  </a:lnTo>
                  <a:lnTo>
                    <a:pt x="3496" y="11393"/>
                  </a:lnTo>
                  <a:cubicBezTo>
                    <a:pt x="4292" y="11393"/>
                    <a:pt x="4940" y="10745"/>
                    <a:pt x="4940" y="9949"/>
                  </a:cubicBezTo>
                  <a:lnTo>
                    <a:pt x="4940" y="9515"/>
                  </a:lnTo>
                  <a:lnTo>
                    <a:pt x="4940" y="9515"/>
                  </a:lnTo>
                  <a:cubicBezTo>
                    <a:pt x="4940" y="7640"/>
                    <a:pt x="6466" y="6114"/>
                    <a:pt x="8342" y="6114"/>
                  </a:cubicBezTo>
                  <a:lnTo>
                    <a:pt x="8342" y="6114"/>
                  </a:lnTo>
                  <a:cubicBezTo>
                    <a:pt x="10218" y="6114"/>
                    <a:pt x="11744" y="7640"/>
                    <a:pt x="11744" y="9515"/>
                  </a:cubicBezTo>
                  <a:lnTo>
                    <a:pt x="11744" y="19577"/>
                  </a:lnTo>
                  <a:lnTo>
                    <a:pt x="9786" y="19577"/>
                  </a:lnTo>
                </a:path>
              </a:pathLst>
            </a:custGeom>
            <a:solidFill>
              <a:schemeClr val="accent6"/>
            </a:solidFill>
            <a:ln>
              <a:noFill/>
            </a:ln>
            <a:effectLst/>
          </p:spPr>
          <p:txBody>
            <a:bodyPr wrap="none" anchor="ctr"/>
            <a:lstStyle/>
            <a:p>
              <a:endParaRPr lang="en-US" sz="6532" dirty="0">
                <a:latin typeface="Fira Sans Light" panose="020B0403050000020004" pitchFamily="34" charset="0"/>
              </a:endParaRPr>
            </a:p>
          </p:txBody>
        </p:sp>
        <p:sp>
          <p:nvSpPr>
            <p:cNvPr id="189" name="Freeform 5">
              <a:extLst>
                <a:ext uri="{FF2B5EF4-FFF2-40B4-BE49-F238E27FC236}">
                  <a16:creationId xmlns:a16="http://schemas.microsoft.com/office/drawing/2014/main" id="{D749D0C7-BF34-5644-8F7E-E64144823EF1}"/>
                </a:ext>
              </a:extLst>
            </p:cNvPr>
            <p:cNvSpPr>
              <a:spLocks noChangeArrowheads="1"/>
            </p:cNvSpPr>
            <p:nvPr/>
          </p:nvSpPr>
          <p:spPr bwMode="auto">
            <a:xfrm>
              <a:off x="7363656" y="725960"/>
              <a:ext cx="6854909" cy="12291883"/>
            </a:xfrm>
            <a:custGeom>
              <a:avLst/>
              <a:gdLst>
                <a:gd name="T0" fmla="*/ 0 w 9787"/>
                <a:gd name="T1" fmla="*/ 0 h 17547"/>
                <a:gd name="T2" fmla="*/ 0 w 9787"/>
                <a:gd name="T3" fmla="*/ 8913 h 17547"/>
                <a:gd name="T4" fmla="*/ 0 w 9787"/>
                <a:gd name="T5" fmla="*/ 8913 h 17547"/>
                <a:gd name="T6" fmla="*/ 2422 w 9787"/>
                <a:gd name="T7" fmla="*/ 11336 h 17547"/>
                <a:gd name="T8" fmla="*/ 2517 w 9787"/>
                <a:gd name="T9" fmla="*/ 11336 h 17547"/>
                <a:gd name="T10" fmla="*/ 2517 w 9787"/>
                <a:gd name="T11" fmla="*/ 11336 h 17547"/>
                <a:gd name="T12" fmla="*/ 4940 w 9787"/>
                <a:gd name="T13" fmla="*/ 8913 h 17547"/>
                <a:gd name="T14" fmla="*/ 4940 w 9787"/>
                <a:gd name="T15" fmla="*/ 8479 h 17547"/>
                <a:gd name="T16" fmla="*/ 4940 w 9787"/>
                <a:gd name="T17" fmla="*/ 8479 h 17547"/>
                <a:gd name="T18" fmla="*/ 7363 w 9787"/>
                <a:gd name="T19" fmla="*/ 6056 h 17547"/>
                <a:gd name="T20" fmla="*/ 7363 w 9787"/>
                <a:gd name="T21" fmla="*/ 6056 h 17547"/>
                <a:gd name="T22" fmla="*/ 7363 w 9787"/>
                <a:gd name="T23" fmla="*/ 6056 h 17547"/>
                <a:gd name="T24" fmla="*/ 9786 w 9787"/>
                <a:gd name="T25" fmla="*/ 8479 h 17547"/>
                <a:gd name="T26" fmla="*/ 9786 w 9787"/>
                <a:gd name="T27" fmla="*/ 17546 h 175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787" h="17547">
                  <a:moveTo>
                    <a:pt x="0" y="0"/>
                  </a:moveTo>
                  <a:lnTo>
                    <a:pt x="0" y="8913"/>
                  </a:lnTo>
                  <a:lnTo>
                    <a:pt x="0" y="8913"/>
                  </a:lnTo>
                  <a:cubicBezTo>
                    <a:pt x="0" y="10251"/>
                    <a:pt x="1084" y="11336"/>
                    <a:pt x="2422" y="11336"/>
                  </a:cubicBezTo>
                  <a:lnTo>
                    <a:pt x="2517" y="11336"/>
                  </a:lnTo>
                  <a:lnTo>
                    <a:pt x="2517" y="11336"/>
                  </a:lnTo>
                  <a:cubicBezTo>
                    <a:pt x="3855" y="11336"/>
                    <a:pt x="4940" y="10251"/>
                    <a:pt x="4940" y="8913"/>
                  </a:cubicBezTo>
                  <a:lnTo>
                    <a:pt x="4940" y="8479"/>
                  </a:lnTo>
                  <a:lnTo>
                    <a:pt x="4940" y="8479"/>
                  </a:lnTo>
                  <a:cubicBezTo>
                    <a:pt x="4940" y="7142"/>
                    <a:pt x="6024" y="6056"/>
                    <a:pt x="7363" y="6056"/>
                  </a:cubicBezTo>
                  <a:lnTo>
                    <a:pt x="7363" y="6056"/>
                  </a:lnTo>
                  <a:lnTo>
                    <a:pt x="7363" y="6056"/>
                  </a:lnTo>
                  <a:cubicBezTo>
                    <a:pt x="8701" y="6056"/>
                    <a:pt x="9786" y="7142"/>
                    <a:pt x="9786" y="8479"/>
                  </a:cubicBezTo>
                  <a:lnTo>
                    <a:pt x="9786" y="17546"/>
                  </a:lnTo>
                </a:path>
              </a:pathLst>
            </a:custGeom>
            <a:noFill/>
            <a:ln w="38100" cap="flat">
              <a:solidFill>
                <a:schemeClr val="bg1"/>
              </a:solidFill>
              <a:prstDash val="dash"/>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6532" dirty="0">
                <a:latin typeface="Fira Sans Light" panose="020B0403050000020004" pitchFamily="34" charset="0"/>
              </a:endParaRPr>
            </a:p>
          </p:txBody>
        </p:sp>
      </p:grpSp>
      <p:sp>
        <p:nvSpPr>
          <p:cNvPr id="274" name="Freeform 273">
            <a:extLst>
              <a:ext uri="{FF2B5EF4-FFF2-40B4-BE49-F238E27FC236}">
                <a16:creationId xmlns:a16="http://schemas.microsoft.com/office/drawing/2014/main" id="{86382094-E09E-0045-9F2B-81022A2AB888}"/>
              </a:ext>
            </a:extLst>
          </p:cNvPr>
          <p:cNvSpPr>
            <a:spLocks noChangeArrowheads="1"/>
          </p:cNvSpPr>
          <p:nvPr/>
        </p:nvSpPr>
        <p:spPr bwMode="auto">
          <a:xfrm>
            <a:off x="13576014" y="13203195"/>
            <a:ext cx="1281319" cy="385452"/>
          </a:xfrm>
          <a:custGeom>
            <a:avLst/>
            <a:gdLst>
              <a:gd name="connsiteX0" fmla="*/ 1149178 w 1281319"/>
              <a:gd name="connsiteY0" fmla="*/ 0 h 385452"/>
              <a:gd name="connsiteX1" fmla="*/ 1281319 w 1281319"/>
              <a:gd name="connsiteY1" fmla="*/ 0 h 385452"/>
              <a:gd name="connsiteX2" fmla="*/ 1281319 w 1281319"/>
              <a:gd name="connsiteY2" fmla="*/ 385452 h 385452"/>
              <a:gd name="connsiteX3" fmla="*/ 1149178 w 1281319"/>
              <a:gd name="connsiteY3" fmla="*/ 385452 h 385452"/>
              <a:gd name="connsiteX4" fmla="*/ 957648 w 1281319"/>
              <a:gd name="connsiteY4" fmla="*/ 0 h 385452"/>
              <a:gd name="connsiteX5" fmla="*/ 1089789 w 1281319"/>
              <a:gd name="connsiteY5" fmla="*/ 0 h 385452"/>
              <a:gd name="connsiteX6" fmla="*/ 1089789 w 1281319"/>
              <a:gd name="connsiteY6" fmla="*/ 385452 h 385452"/>
              <a:gd name="connsiteX7" fmla="*/ 957648 w 1281319"/>
              <a:gd name="connsiteY7" fmla="*/ 385452 h 385452"/>
              <a:gd name="connsiteX8" fmla="*/ 766119 w 1281319"/>
              <a:gd name="connsiteY8" fmla="*/ 0 h 385452"/>
              <a:gd name="connsiteX9" fmla="*/ 898260 w 1281319"/>
              <a:gd name="connsiteY9" fmla="*/ 0 h 385452"/>
              <a:gd name="connsiteX10" fmla="*/ 898260 w 1281319"/>
              <a:gd name="connsiteY10" fmla="*/ 385452 h 385452"/>
              <a:gd name="connsiteX11" fmla="*/ 766119 w 1281319"/>
              <a:gd name="connsiteY11" fmla="*/ 385452 h 385452"/>
              <a:gd name="connsiteX12" fmla="*/ 574589 w 1281319"/>
              <a:gd name="connsiteY12" fmla="*/ 0 h 385452"/>
              <a:gd name="connsiteX13" fmla="*/ 706730 w 1281319"/>
              <a:gd name="connsiteY13" fmla="*/ 0 h 385452"/>
              <a:gd name="connsiteX14" fmla="*/ 706730 w 1281319"/>
              <a:gd name="connsiteY14" fmla="*/ 385452 h 385452"/>
              <a:gd name="connsiteX15" fmla="*/ 574589 w 1281319"/>
              <a:gd name="connsiteY15" fmla="*/ 385452 h 385452"/>
              <a:gd name="connsiteX16" fmla="*/ 383059 w 1281319"/>
              <a:gd name="connsiteY16" fmla="*/ 0 h 385452"/>
              <a:gd name="connsiteX17" fmla="*/ 518275 w 1281319"/>
              <a:gd name="connsiteY17" fmla="*/ 0 h 385452"/>
              <a:gd name="connsiteX18" fmla="*/ 518275 w 1281319"/>
              <a:gd name="connsiteY18" fmla="*/ 385452 h 385452"/>
              <a:gd name="connsiteX19" fmla="*/ 383059 w 1281319"/>
              <a:gd name="connsiteY19" fmla="*/ 385452 h 385452"/>
              <a:gd name="connsiteX20" fmla="*/ 191529 w 1281319"/>
              <a:gd name="connsiteY20" fmla="*/ 0 h 385452"/>
              <a:gd name="connsiteX21" fmla="*/ 323670 w 1281319"/>
              <a:gd name="connsiteY21" fmla="*/ 0 h 385452"/>
              <a:gd name="connsiteX22" fmla="*/ 323670 w 1281319"/>
              <a:gd name="connsiteY22" fmla="*/ 385452 h 385452"/>
              <a:gd name="connsiteX23" fmla="*/ 191529 w 1281319"/>
              <a:gd name="connsiteY23" fmla="*/ 385452 h 385452"/>
              <a:gd name="connsiteX24" fmla="*/ 0 w 1281319"/>
              <a:gd name="connsiteY24" fmla="*/ 0 h 385452"/>
              <a:gd name="connsiteX25" fmla="*/ 135216 w 1281319"/>
              <a:gd name="connsiteY25" fmla="*/ 0 h 385452"/>
              <a:gd name="connsiteX26" fmla="*/ 135216 w 1281319"/>
              <a:gd name="connsiteY26" fmla="*/ 385452 h 385452"/>
              <a:gd name="connsiteX27" fmla="*/ 0 w 1281319"/>
              <a:gd name="connsiteY27" fmla="*/ 385452 h 385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1319" h="385452">
                <a:moveTo>
                  <a:pt x="1149178" y="0"/>
                </a:moveTo>
                <a:lnTo>
                  <a:pt x="1281319" y="0"/>
                </a:lnTo>
                <a:lnTo>
                  <a:pt x="1281319" y="385452"/>
                </a:lnTo>
                <a:lnTo>
                  <a:pt x="1149178" y="385452"/>
                </a:lnTo>
                <a:close/>
                <a:moveTo>
                  <a:pt x="957648" y="0"/>
                </a:moveTo>
                <a:lnTo>
                  <a:pt x="1089789" y="0"/>
                </a:lnTo>
                <a:lnTo>
                  <a:pt x="1089789" y="385452"/>
                </a:lnTo>
                <a:lnTo>
                  <a:pt x="957648" y="385452"/>
                </a:lnTo>
                <a:close/>
                <a:moveTo>
                  <a:pt x="766119" y="0"/>
                </a:moveTo>
                <a:lnTo>
                  <a:pt x="898260" y="0"/>
                </a:lnTo>
                <a:lnTo>
                  <a:pt x="898260" y="385452"/>
                </a:lnTo>
                <a:lnTo>
                  <a:pt x="766119" y="385452"/>
                </a:lnTo>
                <a:close/>
                <a:moveTo>
                  <a:pt x="574589" y="0"/>
                </a:moveTo>
                <a:lnTo>
                  <a:pt x="706730" y="0"/>
                </a:lnTo>
                <a:lnTo>
                  <a:pt x="706730" y="385452"/>
                </a:lnTo>
                <a:lnTo>
                  <a:pt x="574589" y="385452"/>
                </a:lnTo>
                <a:close/>
                <a:moveTo>
                  <a:pt x="383059" y="0"/>
                </a:moveTo>
                <a:lnTo>
                  <a:pt x="518275" y="0"/>
                </a:lnTo>
                <a:lnTo>
                  <a:pt x="518275" y="385452"/>
                </a:lnTo>
                <a:lnTo>
                  <a:pt x="383059" y="385452"/>
                </a:lnTo>
                <a:close/>
                <a:moveTo>
                  <a:pt x="191529" y="0"/>
                </a:moveTo>
                <a:lnTo>
                  <a:pt x="323670" y="0"/>
                </a:lnTo>
                <a:lnTo>
                  <a:pt x="323670" y="385452"/>
                </a:lnTo>
                <a:lnTo>
                  <a:pt x="191529" y="385452"/>
                </a:lnTo>
                <a:close/>
                <a:moveTo>
                  <a:pt x="0" y="0"/>
                </a:moveTo>
                <a:lnTo>
                  <a:pt x="135216" y="0"/>
                </a:lnTo>
                <a:lnTo>
                  <a:pt x="135216" y="385452"/>
                </a:lnTo>
                <a:lnTo>
                  <a:pt x="0" y="385452"/>
                </a:lnTo>
                <a:close/>
              </a:path>
            </a:pathLst>
          </a:custGeom>
          <a:solidFill>
            <a:srgbClr val="FFFFFF"/>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6532" dirty="0">
              <a:latin typeface="Fira Sans Light" panose="020B0403050000020004" pitchFamily="34" charset="0"/>
            </a:endParaRPr>
          </a:p>
        </p:txBody>
      </p:sp>
      <p:sp>
        <p:nvSpPr>
          <p:cNvPr id="273" name="Freeform 272">
            <a:extLst>
              <a:ext uri="{FF2B5EF4-FFF2-40B4-BE49-F238E27FC236}">
                <a16:creationId xmlns:a16="http://schemas.microsoft.com/office/drawing/2014/main" id="{1DEE8867-F24F-524A-B0BB-B01FDFE944E1}"/>
              </a:ext>
            </a:extLst>
          </p:cNvPr>
          <p:cNvSpPr>
            <a:spLocks noChangeArrowheads="1"/>
          </p:cNvSpPr>
          <p:nvPr/>
        </p:nvSpPr>
        <p:spPr bwMode="auto">
          <a:xfrm>
            <a:off x="6848616" y="684218"/>
            <a:ext cx="1284394" cy="385449"/>
          </a:xfrm>
          <a:custGeom>
            <a:avLst/>
            <a:gdLst>
              <a:gd name="connsiteX0" fmla="*/ 1149178 w 1284394"/>
              <a:gd name="connsiteY0" fmla="*/ 0 h 385449"/>
              <a:gd name="connsiteX1" fmla="*/ 1284394 w 1284394"/>
              <a:gd name="connsiteY1" fmla="*/ 0 h 385449"/>
              <a:gd name="connsiteX2" fmla="*/ 1284394 w 1284394"/>
              <a:gd name="connsiteY2" fmla="*/ 385449 h 385449"/>
              <a:gd name="connsiteX3" fmla="*/ 1149178 w 1284394"/>
              <a:gd name="connsiteY3" fmla="*/ 385449 h 385449"/>
              <a:gd name="connsiteX4" fmla="*/ 957648 w 1284394"/>
              <a:gd name="connsiteY4" fmla="*/ 0 h 385449"/>
              <a:gd name="connsiteX5" fmla="*/ 1092864 w 1284394"/>
              <a:gd name="connsiteY5" fmla="*/ 0 h 385449"/>
              <a:gd name="connsiteX6" fmla="*/ 1092864 w 1284394"/>
              <a:gd name="connsiteY6" fmla="*/ 385449 h 385449"/>
              <a:gd name="connsiteX7" fmla="*/ 957648 w 1284394"/>
              <a:gd name="connsiteY7" fmla="*/ 385449 h 385449"/>
              <a:gd name="connsiteX8" fmla="*/ 766119 w 1284394"/>
              <a:gd name="connsiteY8" fmla="*/ 0 h 385449"/>
              <a:gd name="connsiteX9" fmla="*/ 898257 w 1284394"/>
              <a:gd name="connsiteY9" fmla="*/ 0 h 385449"/>
              <a:gd name="connsiteX10" fmla="*/ 898257 w 1284394"/>
              <a:gd name="connsiteY10" fmla="*/ 385449 h 385449"/>
              <a:gd name="connsiteX11" fmla="*/ 766119 w 1284394"/>
              <a:gd name="connsiteY11" fmla="*/ 385449 h 385449"/>
              <a:gd name="connsiteX12" fmla="*/ 574589 w 1284394"/>
              <a:gd name="connsiteY12" fmla="*/ 0 h 385449"/>
              <a:gd name="connsiteX13" fmla="*/ 706727 w 1284394"/>
              <a:gd name="connsiteY13" fmla="*/ 0 h 385449"/>
              <a:gd name="connsiteX14" fmla="*/ 706727 w 1284394"/>
              <a:gd name="connsiteY14" fmla="*/ 385449 h 385449"/>
              <a:gd name="connsiteX15" fmla="*/ 574589 w 1284394"/>
              <a:gd name="connsiteY15" fmla="*/ 385449 h 385449"/>
              <a:gd name="connsiteX16" fmla="*/ 383059 w 1284394"/>
              <a:gd name="connsiteY16" fmla="*/ 0 h 385449"/>
              <a:gd name="connsiteX17" fmla="*/ 515197 w 1284394"/>
              <a:gd name="connsiteY17" fmla="*/ 0 h 385449"/>
              <a:gd name="connsiteX18" fmla="*/ 515197 w 1284394"/>
              <a:gd name="connsiteY18" fmla="*/ 385449 h 385449"/>
              <a:gd name="connsiteX19" fmla="*/ 383059 w 1284394"/>
              <a:gd name="connsiteY19" fmla="*/ 385449 h 385449"/>
              <a:gd name="connsiteX20" fmla="*/ 191530 w 1284394"/>
              <a:gd name="connsiteY20" fmla="*/ 0 h 385449"/>
              <a:gd name="connsiteX21" fmla="*/ 323668 w 1284394"/>
              <a:gd name="connsiteY21" fmla="*/ 0 h 385449"/>
              <a:gd name="connsiteX22" fmla="*/ 323668 w 1284394"/>
              <a:gd name="connsiteY22" fmla="*/ 385449 h 385449"/>
              <a:gd name="connsiteX23" fmla="*/ 191530 w 1284394"/>
              <a:gd name="connsiteY23" fmla="*/ 385449 h 385449"/>
              <a:gd name="connsiteX24" fmla="*/ 0 w 1284394"/>
              <a:gd name="connsiteY24" fmla="*/ 0 h 385449"/>
              <a:gd name="connsiteX25" fmla="*/ 132138 w 1284394"/>
              <a:gd name="connsiteY25" fmla="*/ 0 h 385449"/>
              <a:gd name="connsiteX26" fmla="*/ 132138 w 1284394"/>
              <a:gd name="connsiteY26" fmla="*/ 385449 h 385449"/>
              <a:gd name="connsiteX27" fmla="*/ 0 w 1284394"/>
              <a:gd name="connsiteY27" fmla="*/ 385449 h 385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4394" h="385449">
                <a:moveTo>
                  <a:pt x="1149178" y="0"/>
                </a:moveTo>
                <a:lnTo>
                  <a:pt x="1284394" y="0"/>
                </a:lnTo>
                <a:lnTo>
                  <a:pt x="1284394" y="385449"/>
                </a:lnTo>
                <a:lnTo>
                  <a:pt x="1149178" y="385449"/>
                </a:lnTo>
                <a:close/>
                <a:moveTo>
                  <a:pt x="957648" y="0"/>
                </a:moveTo>
                <a:lnTo>
                  <a:pt x="1092864" y="0"/>
                </a:lnTo>
                <a:lnTo>
                  <a:pt x="1092864" y="385449"/>
                </a:lnTo>
                <a:lnTo>
                  <a:pt x="957648" y="385449"/>
                </a:lnTo>
                <a:close/>
                <a:moveTo>
                  <a:pt x="766119" y="0"/>
                </a:moveTo>
                <a:lnTo>
                  <a:pt x="898257" y="0"/>
                </a:lnTo>
                <a:lnTo>
                  <a:pt x="898257" y="385449"/>
                </a:lnTo>
                <a:lnTo>
                  <a:pt x="766119" y="385449"/>
                </a:lnTo>
                <a:close/>
                <a:moveTo>
                  <a:pt x="574589" y="0"/>
                </a:moveTo>
                <a:lnTo>
                  <a:pt x="706727" y="0"/>
                </a:lnTo>
                <a:lnTo>
                  <a:pt x="706727" y="385449"/>
                </a:lnTo>
                <a:lnTo>
                  <a:pt x="574589" y="385449"/>
                </a:lnTo>
                <a:close/>
                <a:moveTo>
                  <a:pt x="383059" y="0"/>
                </a:moveTo>
                <a:lnTo>
                  <a:pt x="515197" y="0"/>
                </a:lnTo>
                <a:lnTo>
                  <a:pt x="515197" y="385449"/>
                </a:lnTo>
                <a:lnTo>
                  <a:pt x="383059" y="385449"/>
                </a:lnTo>
                <a:close/>
                <a:moveTo>
                  <a:pt x="191530" y="0"/>
                </a:moveTo>
                <a:lnTo>
                  <a:pt x="323668" y="0"/>
                </a:lnTo>
                <a:lnTo>
                  <a:pt x="323668" y="385449"/>
                </a:lnTo>
                <a:lnTo>
                  <a:pt x="191530" y="385449"/>
                </a:lnTo>
                <a:close/>
                <a:moveTo>
                  <a:pt x="0" y="0"/>
                </a:moveTo>
                <a:lnTo>
                  <a:pt x="132138" y="0"/>
                </a:lnTo>
                <a:lnTo>
                  <a:pt x="132138" y="385449"/>
                </a:lnTo>
                <a:lnTo>
                  <a:pt x="0" y="385449"/>
                </a:lnTo>
                <a:close/>
              </a:path>
            </a:pathLst>
          </a:custGeom>
          <a:solidFill>
            <a:schemeClr val="bg1"/>
          </a:solidFill>
          <a:ln>
            <a:noFill/>
          </a:ln>
          <a:effectLst/>
        </p:spPr>
        <p:txBody>
          <a:bodyPr wrap="square" anchor="ctr">
            <a:noAutofit/>
          </a:bodyPr>
          <a:lstStyle/>
          <a:p>
            <a:endParaRPr lang="en-US" sz="6532" dirty="0">
              <a:latin typeface="Fira Sans Light" panose="020B0403050000020004" pitchFamily="34" charset="0"/>
            </a:endParaRPr>
          </a:p>
        </p:txBody>
      </p:sp>
      <p:grpSp>
        <p:nvGrpSpPr>
          <p:cNvPr id="9" name="Group 8">
            <a:extLst>
              <a:ext uri="{FF2B5EF4-FFF2-40B4-BE49-F238E27FC236}">
                <a16:creationId xmlns:a16="http://schemas.microsoft.com/office/drawing/2014/main" id="{EB0B70DA-8E3E-2B4E-91F1-4AD0C816E922}"/>
              </a:ext>
            </a:extLst>
          </p:cNvPr>
          <p:cNvGrpSpPr/>
          <p:nvPr/>
        </p:nvGrpSpPr>
        <p:grpSpPr>
          <a:xfrm flipV="1">
            <a:off x="14281186" y="2350545"/>
            <a:ext cx="645639" cy="1231291"/>
            <a:chOff x="12980163" y="11686404"/>
            <a:chExt cx="645639" cy="1071948"/>
          </a:xfrm>
        </p:grpSpPr>
        <p:sp>
          <p:nvSpPr>
            <p:cNvPr id="204" name="Freeform 20">
              <a:extLst>
                <a:ext uri="{FF2B5EF4-FFF2-40B4-BE49-F238E27FC236}">
                  <a16:creationId xmlns:a16="http://schemas.microsoft.com/office/drawing/2014/main" id="{70FBDDF2-001E-9D4D-86EF-34B50F7B92D1}"/>
                </a:ext>
              </a:extLst>
            </p:cNvPr>
            <p:cNvSpPr>
              <a:spLocks noChangeArrowheads="1"/>
            </p:cNvSpPr>
            <p:nvPr/>
          </p:nvSpPr>
          <p:spPr bwMode="auto">
            <a:xfrm>
              <a:off x="13045035" y="11686404"/>
              <a:ext cx="515895" cy="1071948"/>
            </a:xfrm>
            <a:custGeom>
              <a:avLst/>
              <a:gdLst>
                <a:gd name="T0" fmla="*/ 654 w 737"/>
                <a:gd name="T1" fmla="*/ 1530 h 1531"/>
                <a:gd name="T2" fmla="*/ 81 w 737"/>
                <a:gd name="T3" fmla="*/ 1530 h 1531"/>
                <a:gd name="T4" fmla="*/ 81 w 737"/>
                <a:gd name="T5" fmla="*/ 1530 h 1531"/>
                <a:gd name="T6" fmla="*/ 0 w 737"/>
                <a:gd name="T7" fmla="*/ 1449 h 1531"/>
                <a:gd name="T8" fmla="*/ 0 w 737"/>
                <a:gd name="T9" fmla="*/ 202 h 1531"/>
                <a:gd name="T10" fmla="*/ 0 w 737"/>
                <a:gd name="T11" fmla="*/ 202 h 1531"/>
                <a:gd name="T12" fmla="*/ 202 w 737"/>
                <a:gd name="T13" fmla="*/ 0 h 1531"/>
                <a:gd name="T14" fmla="*/ 533 w 737"/>
                <a:gd name="T15" fmla="*/ 0 h 1531"/>
                <a:gd name="T16" fmla="*/ 533 w 737"/>
                <a:gd name="T17" fmla="*/ 0 h 1531"/>
                <a:gd name="T18" fmla="*/ 736 w 737"/>
                <a:gd name="T19" fmla="*/ 202 h 1531"/>
                <a:gd name="T20" fmla="*/ 736 w 737"/>
                <a:gd name="T21" fmla="*/ 1449 h 1531"/>
                <a:gd name="T22" fmla="*/ 736 w 737"/>
                <a:gd name="T23" fmla="*/ 1449 h 1531"/>
                <a:gd name="T24" fmla="*/ 654 w 737"/>
                <a:gd name="T25" fmla="*/ 1530 h 15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7" h="1531">
                  <a:moveTo>
                    <a:pt x="654" y="1530"/>
                  </a:moveTo>
                  <a:lnTo>
                    <a:pt x="81" y="1530"/>
                  </a:lnTo>
                  <a:lnTo>
                    <a:pt x="81" y="1530"/>
                  </a:lnTo>
                  <a:cubicBezTo>
                    <a:pt x="37" y="1530"/>
                    <a:pt x="0" y="1493"/>
                    <a:pt x="0" y="1449"/>
                  </a:cubicBezTo>
                  <a:lnTo>
                    <a:pt x="0" y="202"/>
                  </a:lnTo>
                  <a:lnTo>
                    <a:pt x="0" y="202"/>
                  </a:lnTo>
                  <a:cubicBezTo>
                    <a:pt x="0" y="91"/>
                    <a:pt x="91" y="0"/>
                    <a:pt x="202" y="0"/>
                  </a:cubicBezTo>
                  <a:lnTo>
                    <a:pt x="533" y="0"/>
                  </a:lnTo>
                  <a:lnTo>
                    <a:pt x="533" y="0"/>
                  </a:lnTo>
                  <a:cubicBezTo>
                    <a:pt x="644" y="0"/>
                    <a:pt x="736" y="91"/>
                    <a:pt x="736" y="202"/>
                  </a:cubicBezTo>
                  <a:lnTo>
                    <a:pt x="736" y="1449"/>
                  </a:lnTo>
                  <a:lnTo>
                    <a:pt x="736" y="1449"/>
                  </a:lnTo>
                  <a:cubicBezTo>
                    <a:pt x="736" y="1493"/>
                    <a:pt x="699" y="1530"/>
                    <a:pt x="654" y="1530"/>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5" name="Freeform 21">
              <a:extLst>
                <a:ext uri="{FF2B5EF4-FFF2-40B4-BE49-F238E27FC236}">
                  <a16:creationId xmlns:a16="http://schemas.microsoft.com/office/drawing/2014/main" id="{7A461BFB-469D-D74C-B443-DF6B0572D163}"/>
                </a:ext>
              </a:extLst>
            </p:cNvPr>
            <p:cNvSpPr>
              <a:spLocks noChangeArrowheads="1"/>
            </p:cNvSpPr>
            <p:nvPr/>
          </p:nvSpPr>
          <p:spPr bwMode="auto">
            <a:xfrm>
              <a:off x="13079017" y="11717296"/>
              <a:ext cx="451022" cy="973094"/>
            </a:xfrm>
            <a:custGeom>
              <a:avLst/>
              <a:gdLst>
                <a:gd name="T0" fmla="*/ 0 w 642"/>
                <a:gd name="T1" fmla="*/ 1380 h 1390"/>
                <a:gd name="T2" fmla="*/ 0 w 642"/>
                <a:gd name="T3" fmla="*/ 40 h 1390"/>
                <a:gd name="T4" fmla="*/ 0 w 642"/>
                <a:gd name="T5" fmla="*/ 40 h 1390"/>
                <a:gd name="T6" fmla="*/ 38 w 642"/>
                <a:gd name="T7" fmla="*/ 0 h 1390"/>
                <a:gd name="T8" fmla="*/ 603 w 642"/>
                <a:gd name="T9" fmla="*/ 0 h 1390"/>
                <a:gd name="T10" fmla="*/ 603 w 642"/>
                <a:gd name="T11" fmla="*/ 0 h 1390"/>
                <a:gd name="T12" fmla="*/ 641 w 642"/>
                <a:gd name="T13" fmla="*/ 40 h 1390"/>
                <a:gd name="T14" fmla="*/ 641 w 642"/>
                <a:gd name="T15" fmla="*/ 1380 h 1390"/>
                <a:gd name="T16" fmla="*/ 641 w 642"/>
                <a:gd name="T17" fmla="*/ 1380 h 1390"/>
                <a:gd name="T18" fmla="*/ 633 w 642"/>
                <a:gd name="T19" fmla="*/ 1389 h 1390"/>
                <a:gd name="T20" fmla="*/ 9 w 642"/>
                <a:gd name="T21" fmla="*/ 1389 h 1390"/>
                <a:gd name="T22" fmla="*/ 9 w 642"/>
                <a:gd name="T23" fmla="*/ 1389 h 1390"/>
                <a:gd name="T24" fmla="*/ 0 w 642"/>
                <a:gd name="T25" fmla="*/ 1380 h 13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2" h="1390">
                  <a:moveTo>
                    <a:pt x="0" y="1380"/>
                  </a:moveTo>
                  <a:lnTo>
                    <a:pt x="0" y="40"/>
                  </a:lnTo>
                  <a:lnTo>
                    <a:pt x="0" y="40"/>
                  </a:lnTo>
                  <a:cubicBezTo>
                    <a:pt x="0" y="18"/>
                    <a:pt x="17" y="0"/>
                    <a:pt x="38" y="0"/>
                  </a:cubicBezTo>
                  <a:lnTo>
                    <a:pt x="603" y="0"/>
                  </a:lnTo>
                  <a:lnTo>
                    <a:pt x="603" y="0"/>
                  </a:lnTo>
                  <a:cubicBezTo>
                    <a:pt x="625" y="0"/>
                    <a:pt x="641" y="18"/>
                    <a:pt x="641" y="40"/>
                  </a:cubicBezTo>
                  <a:lnTo>
                    <a:pt x="641" y="1380"/>
                  </a:lnTo>
                  <a:lnTo>
                    <a:pt x="641" y="1380"/>
                  </a:lnTo>
                  <a:cubicBezTo>
                    <a:pt x="641" y="1385"/>
                    <a:pt x="638" y="1389"/>
                    <a:pt x="633" y="1389"/>
                  </a:cubicBezTo>
                  <a:lnTo>
                    <a:pt x="9" y="1389"/>
                  </a:lnTo>
                  <a:lnTo>
                    <a:pt x="9" y="1389"/>
                  </a:lnTo>
                  <a:cubicBezTo>
                    <a:pt x="4" y="1389"/>
                    <a:pt x="0" y="1385"/>
                    <a:pt x="0" y="138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06" name="Freeform 22">
              <a:extLst>
                <a:ext uri="{FF2B5EF4-FFF2-40B4-BE49-F238E27FC236}">
                  <a16:creationId xmlns:a16="http://schemas.microsoft.com/office/drawing/2014/main" id="{0AAFA804-8CC6-B448-99BC-905E9DF2B62F}"/>
                </a:ext>
              </a:extLst>
            </p:cNvPr>
            <p:cNvSpPr>
              <a:spLocks noChangeArrowheads="1"/>
            </p:cNvSpPr>
            <p:nvPr/>
          </p:nvSpPr>
          <p:spPr bwMode="auto">
            <a:xfrm>
              <a:off x="12980163"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7" name="Freeform 23">
              <a:extLst>
                <a:ext uri="{FF2B5EF4-FFF2-40B4-BE49-F238E27FC236}">
                  <a16:creationId xmlns:a16="http://schemas.microsoft.com/office/drawing/2014/main" id="{A4627AFB-2DAD-7843-AE74-B38AF0204D5E}"/>
                </a:ext>
              </a:extLst>
            </p:cNvPr>
            <p:cNvSpPr>
              <a:spLocks noChangeArrowheads="1"/>
            </p:cNvSpPr>
            <p:nvPr/>
          </p:nvSpPr>
          <p:spPr bwMode="auto">
            <a:xfrm>
              <a:off x="13526948"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8" name="Freeform 24">
              <a:extLst>
                <a:ext uri="{FF2B5EF4-FFF2-40B4-BE49-F238E27FC236}">
                  <a16:creationId xmlns:a16="http://schemas.microsoft.com/office/drawing/2014/main" id="{EAB78CD2-45D7-9646-B0B7-B84C6C6797FF}"/>
                </a:ext>
              </a:extLst>
            </p:cNvPr>
            <p:cNvSpPr>
              <a:spLocks noChangeArrowheads="1"/>
            </p:cNvSpPr>
            <p:nvPr/>
          </p:nvSpPr>
          <p:spPr bwMode="auto">
            <a:xfrm>
              <a:off x="13100640"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09" name="Freeform 25">
              <a:extLst>
                <a:ext uri="{FF2B5EF4-FFF2-40B4-BE49-F238E27FC236}">
                  <a16:creationId xmlns:a16="http://schemas.microsoft.com/office/drawing/2014/main" id="{D9803A11-C9EC-2744-A67D-B2797AFD908A}"/>
                </a:ext>
              </a:extLst>
            </p:cNvPr>
            <p:cNvSpPr>
              <a:spLocks noChangeArrowheads="1"/>
            </p:cNvSpPr>
            <p:nvPr/>
          </p:nvSpPr>
          <p:spPr bwMode="auto">
            <a:xfrm>
              <a:off x="13397202"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10" name="Freeform 26">
              <a:extLst>
                <a:ext uri="{FF2B5EF4-FFF2-40B4-BE49-F238E27FC236}">
                  <a16:creationId xmlns:a16="http://schemas.microsoft.com/office/drawing/2014/main" id="{8D100058-E5D7-0E47-AE05-C941CB33EC15}"/>
                </a:ext>
              </a:extLst>
            </p:cNvPr>
            <p:cNvSpPr>
              <a:spLocks noChangeArrowheads="1"/>
            </p:cNvSpPr>
            <p:nvPr/>
          </p:nvSpPr>
          <p:spPr bwMode="auto">
            <a:xfrm>
              <a:off x="13437363" y="11742009"/>
              <a:ext cx="77229" cy="105032"/>
            </a:xfrm>
            <a:custGeom>
              <a:avLst/>
              <a:gdLst>
                <a:gd name="T0" fmla="*/ 83 w 109"/>
                <a:gd name="T1" fmla="*/ 149 h 150"/>
                <a:gd name="T2" fmla="*/ 83 w 109"/>
                <a:gd name="T3" fmla="*/ 149 h 150"/>
                <a:gd name="T4" fmla="*/ 57 w 109"/>
                <a:gd name="T5" fmla="*/ 123 h 150"/>
                <a:gd name="T6" fmla="*/ 57 w 109"/>
                <a:gd name="T7" fmla="*/ 123 h 150"/>
                <a:gd name="T8" fmla="*/ 16 w 109"/>
                <a:gd name="T9" fmla="*/ 50 h 150"/>
                <a:gd name="T10" fmla="*/ 16 w 109"/>
                <a:gd name="T11" fmla="*/ 50 h 150"/>
                <a:gd name="T12" fmla="*/ 6 w 109"/>
                <a:gd name="T13" fmla="*/ 16 h 150"/>
                <a:gd name="T14" fmla="*/ 6 w 109"/>
                <a:gd name="T15" fmla="*/ 16 h 150"/>
                <a:gd name="T16" fmla="*/ 42 w 109"/>
                <a:gd name="T17" fmla="*/ 7 h 150"/>
                <a:gd name="T18" fmla="*/ 42 w 109"/>
                <a:gd name="T19" fmla="*/ 7 h 150"/>
                <a:gd name="T20" fmla="*/ 108 w 109"/>
                <a:gd name="T21" fmla="*/ 123 h 150"/>
                <a:gd name="T22" fmla="*/ 108 w 109"/>
                <a:gd name="T23" fmla="*/ 123 h 150"/>
                <a:gd name="T24" fmla="*/ 83 w 109"/>
                <a:gd name="T25" fmla="*/ 149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 h="150">
                  <a:moveTo>
                    <a:pt x="83" y="149"/>
                  </a:moveTo>
                  <a:lnTo>
                    <a:pt x="83" y="149"/>
                  </a:lnTo>
                  <a:cubicBezTo>
                    <a:pt x="69" y="149"/>
                    <a:pt x="57" y="137"/>
                    <a:pt x="57" y="123"/>
                  </a:cubicBezTo>
                  <a:lnTo>
                    <a:pt x="57" y="123"/>
                  </a:lnTo>
                  <a:cubicBezTo>
                    <a:pt x="57" y="93"/>
                    <a:pt x="42" y="66"/>
                    <a:pt x="16" y="50"/>
                  </a:cubicBezTo>
                  <a:lnTo>
                    <a:pt x="16" y="50"/>
                  </a:lnTo>
                  <a:cubicBezTo>
                    <a:pt x="4" y="43"/>
                    <a:pt x="0" y="28"/>
                    <a:pt x="6" y="16"/>
                  </a:cubicBezTo>
                  <a:lnTo>
                    <a:pt x="6" y="16"/>
                  </a:lnTo>
                  <a:cubicBezTo>
                    <a:pt x="13" y="4"/>
                    <a:pt x="29" y="0"/>
                    <a:pt x="42" y="7"/>
                  </a:cubicBezTo>
                  <a:lnTo>
                    <a:pt x="42" y="7"/>
                  </a:lnTo>
                  <a:cubicBezTo>
                    <a:pt x="83" y="31"/>
                    <a:pt x="108" y="75"/>
                    <a:pt x="108" y="123"/>
                  </a:cubicBezTo>
                  <a:lnTo>
                    <a:pt x="108" y="123"/>
                  </a:lnTo>
                  <a:cubicBezTo>
                    <a:pt x="108" y="137"/>
                    <a:pt x="97" y="149"/>
                    <a:pt x="83" y="149"/>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1" name="Freeform 27">
              <a:extLst>
                <a:ext uri="{FF2B5EF4-FFF2-40B4-BE49-F238E27FC236}">
                  <a16:creationId xmlns:a16="http://schemas.microsoft.com/office/drawing/2014/main" id="{87ED248E-F05D-7D4D-962F-013AD52598D7}"/>
                </a:ext>
              </a:extLst>
            </p:cNvPr>
            <p:cNvSpPr>
              <a:spLocks noChangeArrowheads="1"/>
            </p:cNvSpPr>
            <p:nvPr/>
          </p:nvSpPr>
          <p:spPr bwMode="auto">
            <a:xfrm>
              <a:off x="13094462" y="11738919"/>
              <a:ext cx="77231" cy="105032"/>
            </a:xfrm>
            <a:custGeom>
              <a:avLst/>
              <a:gdLst>
                <a:gd name="T0" fmla="*/ 26 w 110"/>
                <a:gd name="T1" fmla="*/ 150 h 151"/>
                <a:gd name="T2" fmla="*/ 26 w 110"/>
                <a:gd name="T3" fmla="*/ 150 h 151"/>
                <a:gd name="T4" fmla="*/ 0 w 110"/>
                <a:gd name="T5" fmla="*/ 124 h 151"/>
                <a:gd name="T6" fmla="*/ 0 w 110"/>
                <a:gd name="T7" fmla="*/ 124 h 151"/>
                <a:gd name="T8" fmla="*/ 67 w 110"/>
                <a:gd name="T9" fmla="*/ 8 h 151"/>
                <a:gd name="T10" fmla="*/ 67 w 110"/>
                <a:gd name="T11" fmla="*/ 8 h 151"/>
                <a:gd name="T12" fmla="*/ 102 w 110"/>
                <a:gd name="T13" fmla="*/ 17 h 151"/>
                <a:gd name="T14" fmla="*/ 102 w 110"/>
                <a:gd name="T15" fmla="*/ 17 h 151"/>
                <a:gd name="T16" fmla="*/ 92 w 110"/>
                <a:gd name="T17" fmla="*/ 51 h 151"/>
                <a:gd name="T18" fmla="*/ 92 w 110"/>
                <a:gd name="T19" fmla="*/ 51 h 151"/>
                <a:gd name="T20" fmla="*/ 51 w 110"/>
                <a:gd name="T21" fmla="*/ 124 h 151"/>
                <a:gd name="T22" fmla="*/ 51 w 110"/>
                <a:gd name="T23" fmla="*/ 124 h 151"/>
                <a:gd name="T24" fmla="*/ 26 w 110"/>
                <a:gd name="T25" fmla="*/ 15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0" h="151">
                  <a:moveTo>
                    <a:pt x="26" y="150"/>
                  </a:moveTo>
                  <a:lnTo>
                    <a:pt x="26" y="150"/>
                  </a:lnTo>
                  <a:cubicBezTo>
                    <a:pt x="11" y="150"/>
                    <a:pt x="0" y="138"/>
                    <a:pt x="0" y="124"/>
                  </a:cubicBezTo>
                  <a:lnTo>
                    <a:pt x="0" y="124"/>
                  </a:lnTo>
                  <a:cubicBezTo>
                    <a:pt x="0" y="76"/>
                    <a:pt x="26" y="32"/>
                    <a:pt x="67" y="8"/>
                  </a:cubicBezTo>
                  <a:lnTo>
                    <a:pt x="67" y="8"/>
                  </a:lnTo>
                  <a:cubicBezTo>
                    <a:pt x="80" y="0"/>
                    <a:pt x="95" y="4"/>
                    <a:pt x="102" y="17"/>
                  </a:cubicBezTo>
                  <a:lnTo>
                    <a:pt x="102" y="17"/>
                  </a:lnTo>
                  <a:cubicBezTo>
                    <a:pt x="109" y="29"/>
                    <a:pt x="105" y="44"/>
                    <a:pt x="92" y="51"/>
                  </a:cubicBezTo>
                  <a:lnTo>
                    <a:pt x="92" y="51"/>
                  </a:lnTo>
                  <a:cubicBezTo>
                    <a:pt x="67" y="67"/>
                    <a:pt x="51" y="94"/>
                    <a:pt x="51" y="124"/>
                  </a:cubicBezTo>
                  <a:lnTo>
                    <a:pt x="51" y="124"/>
                  </a:lnTo>
                  <a:cubicBezTo>
                    <a:pt x="51" y="138"/>
                    <a:pt x="39" y="150"/>
                    <a:pt x="26" y="15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2" name="Freeform 28">
              <a:extLst>
                <a:ext uri="{FF2B5EF4-FFF2-40B4-BE49-F238E27FC236}">
                  <a16:creationId xmlns:a16="http://schemas.microsoft.com/office/drawing/2014/main" id="{0AB66054-202A-BF47-9545-1557B84B06BD}"/>
                </a:ext>
              </a:extLst>
            </p:cNvPr>
            <p:cNvSpPr>
              <a:spLocks noChangeArrowheads="1"/>
            </p:cNvSpPr>
            <p:nvPr/>
          </p:nvSpPr>
          <p:spPr bwMode="auto">
            <a:xfrm>
              <a:off x="13106818" y="12001501"/>
              <a:ext cx="392328" cy="639461"/>
            </a:xfrm>
            <a:custGeom>
              <a:avLst/>
              <a:gdLst>
                <a:gd name="T0" fmla="*/ 38 w 558"/>
                <a:gd name="T1" fmla="*/ 913 h 914"/>
                <a:gd name="T2" fmla="*/ 38 w 558"/>
                <a:gd name="T3" fmla="*/ 913 h 914"/>
                <a:gd name="T4" fmla="*/ 8 w 558"/>
                <a:gd name="T5" fmla="*/ 892 h 914"/>
                <a:gd name="T6" fmla="*/ 8 w 558"/>
                <a:gd name="T7" fmla="*/ 890 h 914"/>
                <a:gd name="T8" fmla="*/ 0 w 558"/>
                <a:gd name="T9" fmla="*/ 833 h 914"/>
                <a:gd name="T10" fmla="*/ 0 w 558"/>
                <a:gd name="T11" fmla="*/ 99 h 914"/>
                <a:gd name="T12" fmla="*/ 0 w 558"/>
                <a:gd name="T13" fmla="*/ 99 h 914"/>
                <a:gd name="T14" fmla="*/ 135 w 558"/>
                <a:gd name="T15" fmla="*/ 0 h 914"/>
                <a:gd name="T16" fmla="*/ 422 w 558"/>
                <a:gd name="T17" fmla="*/ 0 h 914"/>
                <a:gd name="T18" fmla="*/ 422 w 558"/>
                <a:gd name="T19" fmla="*/ 0 h 914"/>
                <a:gd name="T20" fmla="*/ 557 w 558"/>
                <a:gd name="T21" fmla="*/ 99 h 914"/>
                <a:gd name="T22" fmla="*/ 557 w 558"/>
                <a:gd name="T23" fmla="*/ 833 h 914"/>
                <a:gd name="T24" fmla="*/ 549 w 558"/>
                <a:gd name="T25" fmla="*/ 890 h 914"/>
                <a:gd name="T26" fmla="*/ 549 w 558"/>
                <a:gd name="T27" fmla="*/ 892 h 914"/>
                <a:gd name="T28" fmla="*/ 549 w 558"/>
                <a:gd name="T29" fmla="*/ 892 h 914"/>
                <a:gd name="T30" fmla="*/ 519 w 558"/>
                <a:gd name="T31" fmla="*/ 913 h 914"/>
                <a:gd name="T32" fmla="*/ 38 w 558"/>
                <a:gd name="T33"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38" y="913"/>
                  </a:moveTo>
                  <a:lnTo>
                    <a:pt x="38" y="913"/>
                  </a:lnTo>
                  <a:cubicBezTo>
                    <a:pt x="22" y="913"/>
                    <a:pt x="8" y="903"/>
                    <a:pt x="8" y="892"/>
                  </a:cubicBezTo>
                  <a:lnTo>
                    <a:pt x="8" y="890"/>
                  </a:lnTo>
                  <a:lnTo>
                    <a:pt x="0" y="833"/>
                  </a:lnTo>
                  <a:lnTo>
                    <a:pt x="0" y="99"/>
                  </a:lnTo>
                  <a:lnTo>
                    <a:pt x="0" y="99"/>
                  </a:lnTo>
                  <a:cubicBezTo>
                    <a:pt x="0" y="45"/>
                    <a:pt x="61" y="0"/>
                    <a:pt x="135" y="0"/>
                  </a:cubicBezTo>
                  <a:lnTo>
                    <a:pt x="422" y="0"/>
                  </a:lnTo>
                  <a:lnTo>
                    <a:pt x="422" y="0"/>
                  </a:lnTo>
                  <a:cubicBezTo>
                    <a:pt x="497" y="0"/>
                    <a:pt x="557" y="45"/>
                    <a:pt x="557" y="99"/>
                  </a:cubicBezTo>
                  <a:lnTo>
                    <a:pt x="557" y="833"/>
                  </a:lnTo>
                  <a:lnTo>
                    <a:pt x="549" y="890"/>
                  </a:lnTo>
                  <a:lnTo>
                    <a:pt x="549" y="892"/>
                  </a:lnTo>
                  <a:lnTo>
                    <a:pt x="549" y="892"/>
                  </a:lnTo>
                  <a:cubicBezTo>
                    <a:pt x="549" y="903"/>
                    <a:pt x="536" y="913"/>
                    <a:pt x="519" y="913"/>
                  </a:cubicBezTo>
                  <a:lnTo>
                    <a:pt x="38" y="913"/>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13" name="Freeform 29">
              <a:extLst>
                <a:ext uri="{FF2B5EF4-FFF2-40B4-BE49-F238E27FC236}">
                  <a16:creationId xmlns:a16="http://schemas.microsoft.com/office/drawing/2014/main" id="{25DA6A45-7488-1148-98AE-E771464A9E49}"/>
                </a:ext>
              </a:extLst>
            </p:cNvPr>
            <p:cNvSpPr>
              <a:spLocks noChangeArrowheads="1"/>
            </p:cNvSpPr>
            <p:nvPr/>
          </p:nvSpPr>
          <p:spPr bwMode="auto">
            <a:xfrm>
              <a:off x="13304526" y="12001501"/>
              <a:ext cx="194620" cy="639461"/>
            </a:xfrm>
            <a:custGeom>
              <a:avLst/>
              <a:gdLst>
                <a:gd name="T0" fmla="*/ 143 w 279"/>
                <a:gd name="T1" fmla="*/ 0 h 914"/>
                <a:gd name="T2" fmla="*/ 0 w 279"/>
                <a:gd name="T3" fmla="*/ 0 h 914"/>
                <a:gd name="T4" fmla="*/ 0 w 279"/>
                <a:gd name="T5" fmla="*/ 913 h 914"/>
                <a:gd name="T6" fmla="*/ 240 w 279"/>
                <a:gd name="T7" fmla="*/ 913 h 914"/>
                <a:gd name="T8" fmla="*/ 240 w 279"/>
                <a:gd name="T9" fmla="*/ 913 h 914"/>
                <a:gd name="T10" fmla="*/ 270 w 279"/>
                <a:gd name="T11" fmla="*/ 892 h 914"/>
                <a:gd name="T12" fmla="*/ 270 w 279"/>
                <a:gd name="T13" fmla="*/ 890 h 914"/>
                <a:gd name="T14" fmla="*/ 278 w 279"/>
                <a:gd name="T15" fmla="*/ 833 h 914"/>
                <a:gd name="T16" fmla="*/ 278 w 279"/>
                <a:gd name="T17" fmla="*/ 99 h 914"/>
                <a:gd name="T18" fmla="*/ 278 w 279"/>
                <a:gd name="T19" fmla="*/ 99 h 914"/>
                <a:gd name="T20" fmla="*/ 143 w 279"/>
                <a:gd name="T21"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43" y="0"/>
                  </a:moveTo>
                  <a:lnTo>
                    <a:pt x="0" y="0"/>
                  </a:lnTo>
                  <a:lnTo>
                    <a:pt x="0" y="913"/>
                  </a:lnTo>
                  <a:lnTo>
                    <a:pt x="240" y="913"/>
                  </a:lnTo>
                  <a:lnTo>
                    <a:pt x="240" y="913"/>
                  </a:lnTo>
                  <a:cubicBezTo>
                    <a:pt x="257" y="913"/>
                    <a:pt x="270" y="903"/>
                    <a:pt x="270" y="892"/>
                  </a:cubicBezTo>
                  <a:lnTo>
                    <a:pt x="270" y="890"/>
                  </a:lnTo>
                  <a:lnTo>
                    <a:pt x="278" y="833"/>
                  </a:lnTo>
                  <a:lnTo>
                    <a:pt x="278" y="99"/>
                  </a:lnTo>
                  <a:lnTo>
                    <a:pt x="278" y="99"/>
                  </a:lnTo>
                  <a:cubicBezTo>
                    <a:pt x="278" y="45"/>
                    <a:pt x="218" y="0"/>
                    <a:pt x="143" y="0"/>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14" name="Freeform 30">
              <a:extLst>
                <a:ext uri="{FF2B5EF4-FFF2-40B4-BE49-F238E27FC236}">
                  <a16:creationId xmlns:a16="http://schemas.microsoft.com/office/drawing/2014/main" id="{E557FAF1-5791-9D4F-A8BA-EA953A19F1D2}"/>
                </a:ext>
              </a:extLst>
            </p:cNvPr>
            <p:cNvSpPr>
              <a:spLocks noChangeArrowheads="1"/>
            </p:cNvSpPr>
            <p:nvPr/>
          </p:nvSpPr>
          <p:spPr bwMode="auto">
            <a:xfrm>
              <a:off x="13146979" y="12171405"/>
              <a:ext cx="315097" cy="315097"/>
            </a:xfrm>
            <a:custGeom>
              <a:avLst/>
              <a:gdLst>
                <a:gd name="T0" fmla="*/ 28 w 449"/>
                <a:gd name="T1" fmla="*/ 0 h 449"/>
                <a:gd name="T2" fmla="*/ 419 w 449"/>
                <a:gd name="T3" fmla="*/ 0 h 449"/>
                <a:gd name="T4" fmla="*/ 419 w 449"/>
                <a:gd name="T5" fmla="*/ 0 h 449"/>
                <a:gd name="T6" fmla="*/ 448 w 449"/>
                <a:gd name="T7" fmla="*/ 28 h 449"/>
                <a:gd name="T8" fmla="*/ 448 w 449"/>
                <a:gd name="T9" fmla="*/ 420 h 449"/>
                <a:gd name="T10" fmla="*/ 448 w 449"/>
                <a:gd name="T11" fmla="*/ 420 h 449"/>
                <a:gd name="T12" fmla="*/ 419 w 449"/>
                <a:gd name="T13" fmla="*/ 448 h 449"/>
                <a:gd name="T14" fmla="*/ 28 w 449"/>
                <a:gd name="T15" fmla="*/ 448 h 449"/>
                <a:gd name="T16" fmla="*/ 28 w 449"/>
                <a:gd name="T17" fmla="*/ 448 h 449"/>
                <a:gd name="T18" fmla="*/ 0 w 449"/>
                <a:gd name="T19" fmla="*/ 420 h 449"/>
                <a:gd name="T20" fmla="*/ 0 w 449"/>
                <a:gd name="T21" fmla="*/ 28 h 449"/>
                <a:gd name="T22" fmla="*/ 0 w 449"/>
                <a:gd name="T23" fmla="*/ 28 h 449"/>
                <a:gd name="T24" fmla="*/ 28 w 449"/>
                <a:gd name="T25" fmla="*/ 0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49">
                  <a:moveTo>
                    <a:pt x="28" y="0"/>
                  </a:moveTo>
                  <a:lnTo>
                    <a:pt x="419" y="0"/>
                  </a:lnTo>
                  <a:lnTo>
                    <a:pt x="419" y="0"/>
                  </a:lnTo>
                  <a:cubicBezTo>
                    <a:pt x="435" y="0"/>
                    <a:pt x="448" y="13"/>
                    <a:pt x="448" y="28"/>
                  </a:cubicBezTo>
                  <a:lnTo>
                    <a:pt x="448" y="420"/>
                  </a:lnTo>
                  <a:lnTo>
                    <a:pt x="448" y="420"/>
                  </a:lnTo>
                  <a:cubicBezTo>
                    <a:pt x="448" y="436"/>
                    <a:pt x="435" y="448"/>
                    <a:pt x="419" y="448"/>
                  </a:cubicBezTo>
                  <a:lnTo>
                    <a:pt x="28" y="448"/>
                  </a:lnTo>
                  <a:lnTo>
                    <a:pt x="28" y="448"/>
                  </a:lnTo>
                  <a:cubicBezTo>
                    <a:pt x="13" y="448"/>
                    <a:pt x="0" y="436"/>
                    <a:pt x="0" y="420"/>
                  </a:cubicBezTo>
                  <a:lnTo>
                    <a:pt x="0" y="28"/>
                  </a:lnTo>
                  <a:lnTo>
                    <a:pt x="0" y="28"/>
                  </a:lnTo>
                  <a:cubicBezTo>
                    <a:pt x="0" y="13"/>
                    <a:pt x="13" y="0"/>
                    <a:pt x="28" y="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5" name="Freeform 31">
              <a:extLst>
                <a:ext uri="{FF2B5EF4-FFF2-40B4-BE49-F238E27FC236}">
                  <a16:creationId xmlns:a16="http://schemas.microsoft.com/office/drawing/2014/main" id="{D68FB21F-E514-E946-9966-A4A9A3111460}"/>
                </a:ext>
              </a:extLst>
            </p:cNvPr>
            <p:cNvSpPr>
              <a:spLocks noChangeArrowheads="1"/>
            </p:cNvSpPr>
            <p:nvPr/>
          </p:nvSpPr>
          <p:spPr bwMode="auto">
            <a:xfrm>
              <a:off x="13103730" y="12007679"/>
              <a:ext cx="80319" cy="225510"/>
            </a:xfrm>
            <a:custGeom>
              <a:avLst/>
              <a:gdLst>
                <a:gd name="T0" fmla="*/ 86 w 116"/>
                <a:gd name="T1" fmla="*/ 321 h 322"/>
                <a:gd name="T2" fmla="*/ 0 w 116"/>
                <a:gd name="T3" fmla="*/ 8 h 322"/>
                <a:gd name="T4" fmla="*/ 30 w 116"/>
                <a:gd name="T5" fmla="*/ 0 h 322"/>
                <a:gd name="T6" fmla="*/ 115 w 116"/>
                <a:gd name="T7" fmla="*/ 313 h 322"/>
                <a:gd name="T8" fmla="*/ 86 w 116"/>
                <a:gd name="T9" fmla="*/ 321 h 322"/>
              </a:gdLst>
              <a:ahLst/>
              <a:cxnLst>
                <a:cxn ang="0">
                  <a:pos x="T0" y="T1"/>
                </a:cxn>
                <a:cxn ang="0">
                  <a:pos x="T2" y="T3"/>
                </a:cxn>
                <a:cxn ang="0">
                  <a:pos x="T4" y="T5"/>
                </a:cxn>
                <a:cxn ang="0">
                  <a:pos x="T6" y="T7"/>
                </a:cxn>
                <a:cxn ang="0">
                  <a:pos x="T8" y="T9"/>
                </a:cxn>
              </a:cxnLst>
              <a:rect l="0" t="0" r="r" b="b"/>
              <a:pathLst>
                <a:path w="116" h="322">
                  <a:moveTo>
                    <a:pt x="86" y="321"/>
                  </a:moveTo>
                  <a:lnTo>
                    <a:pt x="0" y="8"/>
                  </a:lnTo>
                  <a:lnTo>
                    <a:pt x="30" y="0"/>
                  </a:lnTo>
                  <a:lnTo>
                    <a:pt x="115" y="313"/>
                  </a:lnTo>
                  <a:lnTo>
                    <a:pt x="86"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6" name="Freeform 32">
              <a:extLst>
                <a:ext uri="{FF2B5EF4-FFF2-40B4-BE49-F238E27FC236}">
                  <a16:creationId xmlns:a16="http://schemas.microsoft.com/office/drawing/2014/main" id="{43523492-02A8-A349-B438-FFACB215DDB8}"/>
                </a:ext>
              </a:extLst>
            </p:cNvPr>
            <p:cNvSpPr>
              <a:spLocks noChangeArrowheads="1"/>
            </p:cNvSpPr>
            <p:nvPr/>
          </p:nvSpPr>
          <p:spPr bwMode="auto">
            <a:xfrm>
              <a:off x="13079017" y="12433987"/>
              <a:ext cx="123568" cy="172995"/>
            </a:xfrm>
            <a:custGeom>
              <a:avLst/>
              <a:gdLst>
                <a:gd name="T0" fmla="*/ 43 w 176"/>
                <a:gd name="T1" fmla="*/ 246 h 247"/>
                <a:gd name="T2" fmla="*/ 0 w 176"/>
                <a:gd name="T3" fmla="*/ 220 h 247"/>
                <a:gd name="T4" fmla="*/ 131 w 176"/>
                <a:gd name="T5" fmla="*/ 0 h 247"/>
                <a:gd name="T6" fmla="*/ 175 w 176"/>
                <a:gd name="T7" fmla="*/ 25 h 247"/>
                <a:gd name="T8" fmla="*/ 43 w 176"/>
                <a:gd name="T9" fmla="*/ 246 h 247"/>
              </a:gdLst>
              <a:ahLst/>
              <a:cxnLst>
                <a:cxn ang="0">
                  <a:pos x="T0" y="T1"/>
                </a:cxn>
                <a:cxn ang="0">
                  <a:pos x="T2" y="T3"/>
                </a:cxn>
                <a:cxn ang="0">
                  <a:pos x="T4" y="T5"/>
                </a:cxn>
                <a:cxn ang="0">
                  <a:pos x="T6" y="T7"/>
                </a:cxn>
                <a:cxn ang="0">
                  <a:pos x="T8" y="T9"/>
                </a:cxn>
              </a:cxnLst>
              <a:rect l="0" t="0" r="r" b="b"/>
              <a:pathLst>
                <a:path w="176" h="247">
                  <a:moveTo>
                    <a:pt x="43" y="246"/>
                  </a:moveTo>
                  <a:lnTo>
                    <a:pt x="0" y="220"/>
                  </a:lnTo>
                  <a:lnTo>
                    <a:pt x="131" y="0"/>
                  </a:lnTo>
                  <a:lnTo>
                    <a:pt x="175" y="25"/>
                  </a:lnTo>
                  <a:lnTo>
                    <a:pt x="43"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7" name="Freeform 33">
              <a:extLst>
                <a:ext uri="{FF2B5EF4-FFF2-40B4-BE49-F238E27FC236}">
                  <a16:creationId xmlns:a16="http://schemas.microsoft.com/office/drawing/2014/main" id="{67F7F77E-9032-AE46-96B0-2E5B5DE8C2E4}"/>
                </a:ext>
              </a:extLst>
            </p:cNvPr>
            <p:cNvSpPr>
              <a:spLocks noChangeArrowheads="1"/>
            </p:cNvSpPr>
            <p:nvPr/>
          </p:nvSpPr>
          <p:spPr bwMode="auto">
            <a:xfrm>
              <a:off x="13421916" y="12007679"/>
              <a:ext cx="80319" cy="225510"/>
            </a:xfrm>
            <a:custGeom>
              <a:avLst/>
              <a:gdLst>
                <a:gd name="T0" fmla="*/ 30 w 116"/>
                <a:gd name="T1" fmla="*/ 321 h 322"/>
                <a:gd name="T2" fmla="*/ 0 w 116"/>
                <a:gd name="T3" fmla="*/ 313 h 322"/>
                <a:gd name="T4" fmla="*/ 86 w 116"/>
                <a:gd name="T5" fmla="*/ 0 h 322"/>
                <a:gd name="T6" fmla="*/ 115 w 116"/>
                <a:gd name="T7" fmla="*/ 8 h 322"/>
                <a:gd name="T8" fmla="*/ 30 w 116"/>
                <a:gd name="T9" fmla="*/ 321 h 322"/>
              </a:gdLst>
              <a:ahLst/>
              <a:cxnLst>
                <a:cxn ang="0">
                  <a:pos x="T0" y="T1"/>
                </a:cxn>
                <a:cxn ang="0">
                  <a:pos x="T2" y="T3"/>
                </a:cxn>
                <a:cxn ang="0">
                  <a:pos x="T4" y="T5"/>
                </a:cxn>
                <a:cxn ang="0">
                  <a:pos x="T6" y="T7"/>
                </a:cxn>
                <a:cxn ang="0">
                  <a:pos x="T8" y="T9"/>
                </a:cxn>
              </a:cxnLst>
              <a:rect l="0" t="0" r="r" b="b"/>
              <a:pathLst>
                <a:path w="116" h="322">
                  <a:moveTo>
                    <a:pt x="30" y="321"/>
                  </a:moveTo>
                  <a:lnTo>
                    <a:pt x="0" y="313"/>
                  </a:lnTo>
                  <a:lnTo>
                    <a:pt x="86" y="0"/>
                  </a:lnTo>
                  <a:lnTo>
                    <a:pt x="115" y="8"/>
                  </a:lnTo>
                  <a:lnTo>
                    <a:pt x="30"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8" name="Freeform 34">
              <a:extLst>
                <a:ext uri="{FF2B5EF4-FFF2-40B4-BE49-F238E27FC236}">
                  <a16:creationId xmlns:a16="http://schemas.microsoft.com/office/drawing/2014/main" id="{DF37ECCF-593D-374A-85EC-68337A9C2E6F}"/>
                </a:ext>
              </a:extLst>
            </p:cNvPr>
            <p:cNvSpPr>
              <a:spLocks noChangeArrowheads="1"/>
            </p:cNvSpPr>
            <p:nvPr/>
          </p:nvSpPr>
          <p:spPr bwMode="auto">
            <a:xfrm>
              <a:off x="13406471" y="12433987"/>
              <a:ext cx="123568" cy="172995"/>
            </a:xfrm>
            <a:custGeom>
              <a:avLst/>
              <a:gdLst>
                <a:gd name="T0" fmla="*/ 131 w 177"/>
                <a:gd name="T1" fmla="*/ 246 h 247"/>
                <a:gd name="T2" fmla="*/ 0 w 177"/>
                <a:gd name="T3" fmla="*/ 25 h 247"/>
                <a:gd name="T4" fmla="*/ 43 w 177"/>
                <a:gd name="T5" fmla="*/ 0 h 247"/>
                <a:gd name="T6" fmla="*/ 176 w 177"/>
                <a:gd name="T7" fmla="*/ 220 h 247"/>
                <a:gd name="T8" fmla="*/ 131 w 177"/>
                <a:gd name="T9" fmla="*/ 246 h 247"/>
              </a:gdLst>
              <a:ahLst/>
              <a:cxnLst>
                <a:cxn ang="0">
                  <a:pos x="T0" y="T1"/>
                </a:cxn>
                <a:cxn ang="0">
                  <a:pos x="T2" y="T3"/>
                </a:cxn>
                <a:cxn ang="0">
                  <a:pos x="T4" y="T5"/>
                </a:cxn>
                <a:cxn ang="0">
                  <a:pos x="T6" y="T7"/>
                </a:cxn>
                <a:cxn ang="0">
                  <a:pos x="T8" y="T9"/>
                </a:cxn>
              </a:cxnLst>
              <a:rect l="0" t="0" r="r" b="b"/>
              <a:pathLst>
                <a:path w="177" h="247">
                  <a:moveTo>
                    <a:pt x="131" y="246"/>
                  </a:moveTo>
                  <a:lnTo>
                    <a:pt x="0" y="25"/>
                  </a:lnTo>
                  <a:lnTo>
                    <a:pt x="43" y="0"/>
                  </a:lnTo>
                  <a:lnTo>
                    <a:pt x="176" y="220"/>
                  </a:lnTo>
                  <a:lnTo>
                    <a:pt x="131"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9" name="Freeform 35">
              <a:extLst>
                <a:ext uri="{FF2B5EF4-FFF2-40B4-BE49-F238E27FC236}">
                  <a16:creationId xmlns:a16="http://schemas.microsoft.com/office/drawing/2014/main" id="{A1A5C402-0245-0841-A81F-F82E783B782E}"/>
                </a:ext>
              </a:extLst>
            </p:cNvPr>
            <p:cNvSpPr>
              <a:spLocks noChangeArrowheads="1"/>
            </p:cNvSpPr>
            <p:nvPr/>
          </p:nvSpPr>
          <p:spPr bwMode="auto">
            <a:xfrm>
              <a:off x="13196406" y="12214654"/>
              <a:ext cx="213153" cy="71052"/>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20" name="Freeform 36">
              <a:extLst>
                <a:ext uri="{FF2B5EF4-FFF2-40B4-BE49-F238E27FC236}">
                  <a16:creationId xmlns:a16="http://schemas.microsoft.com/office/drawing/2014/main" id="{A61EA08C-DE41-ED4A-866A-2DC6C0521AEE}"/>
                </a:ext>
              </a:extLst>
            </p:cNvPr>
            <p:cNvSpPr>
              <a:spLocks noChangeArrowheads="1"/>
            </p:cNvSpPr>
            <p:nvPr/>
          </p:nvSpPr>
          <p:spPr bwMode="auto">
            <a:xfrm>
              <a:off x="13196406" y="12359847"/>
              <a:ext cx="213153" cy="71050"/>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grpSp>
      <p:grpSp>
        <p:nvGrpSpPr>
          <p:cNvPr id="11" name="Group 10">
            <a:extLst>
              <a:ext uri="{FF2B5EF4-FFF2-40B4-BE49-F238E27FC236}">
                <a16:creationId xmlns:a16="http://schemas.microsoft.com/office/drawing/2014/main" id="{64C75C69-DB7C-E14E-84D4-20B9B29E6E44}"/>
              </a:ext>
            </a:extLst>
          </p:cNvPr>
          <p:cNvGrpSpPr/>
          <p:nvPr/>
        </p:nvGrpSpPr>
        <p:grpSpPr>
          <a:xfrm>
            <a:off x="7648008" y="5235314"/>
            <a:ext cx="1071948" cy="645640"/>
            <a:chOff x="10712698" y="4284706"/>
            <a:chExt cx="1071948" cy="645640"/>
          </a:xfrm>
        </p:grpSpPr>
        <p:sp>
          <p:nvSpPr>
            <p:cNvPr id="221" name="Freeform 37">
              <a:extLst>
                <a:ext uri="{FF2B5EF4-FFF2-40B4-BE49-F238E27FC236}">
                  <a16:creationId xmlns:a16="http://schemas.microsoft.com/office/drawing/2014/main" id="{60404714-26A3-EB41-A426-CA32ED62E528}"/>
                </a:ext>
              </a:extLst>
            </p:cNvPr>
            <p:cNvSpPr>
              <a:spLocks noChangeArrowheads="1"/>
            </p:cNvSpPr>
            <p:nvPr/>
          </p:nvSpPr>
          <p:spPr bwMode="auto">
            <a:xfrm>
              <a:off x="10712698" y="4349578"/>
              <a:ext cx="1071948" cy="515896"/>
            </a:xfrm>
            <a:custGeom>
              <a:avLst/>
              <a:gdLst>
                <a:gd name="T0" fmla="*/ 1530 w 1531"/>
                <a:gd name="T1" fmla="*/ 81 h 737"/>
                <a:gd name="T2" fmla="*/ 1530 w 1531"/>
                <a:gd name="T3" fmla="*/ 655 h 737"/>
                <a:gd name="T4" fmla="*/ 1530 w 1531"/>
                <a:gd name="T5" fmla="*/ 655 h 737"/>
                <a:gd name="T6" fmla="*/ 1449 w 1531"/>
                <a:gd name="T7" fmla="*/ 736 h 737"/>
                <a:gd name="T8" fmla="*/ 202 w 1531"/>
                <a:gd name="T9" fmla="*/ 736 h 737"/>
                <a:gd name="T10" fmla="*/ 202 w 1531"/>
                <a:gd name="T11" fmla="*/ 736 h 737"/>
                <a:gd name="T12" fmla="*/ 0 w 1531"/>
                <a:gd name="T13" fmla="*/ 534 h 737"/>
                <a:gd name="T14" fmla="*/ 0 w 1531"/>
                <a:gd name="T15" fmla="*/ 203 h 737"/>
                <a:gd name="T16" fmla="*/ 0 w 1531"/>
                <a:gd name="T17" fmla="*/ 203 h 737"/>
                <a:gd name="T18" fmla="*/ 202 w 1531"/>
                <a:gd name="T19" fmla="*/ 0 h 737"/>
                <a:gd name="T20" fmla="*/ 1449 w 1531"/>
                <a:gd name="T21" fmla="*/ 0 h 737"/>
                <a:gd name="T22" fmla="*/ 1449 w 1531"/>
                <a:gd name="T23" fmla="*/ 0 h 737"/>
                <a:gd name="T24" fmla="*/ 1530 w 1531"/>
                <a:gd name="T25" fmla="*/ 81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1" h="737">
                  <a:moveTo>
                    <a:pt x="1530" y="81"/>
                  </a:moveTo>
                  <a:lnTo>
                    <a:pt x="1530" y="655"/>
                  </a:lnTo>
                  <a:lnTo>
                    <a:pt x="1530" y="655"/>
                  </a:lnTo>
                  <a:cubicBezTo>
                    <a:pt x="1530" y="699"/>
                    <a:pt x="1494" y="736"/>
                    <a:pt x="1449" y="736"/>
                  </a:cubicBezTo>
                  <a:lnTo>
                    <a:pt x="202" y="736"/>
                  </a:lnTo>
                  <a:lnTo>
                    <a:pt x="202" y="736"/>
                  </a:lnTo>
                  <a:cubicBezTo>
                    <a:pt x="91" y="736"/>
                    <a:pt x="0" y="645"/>
                    <a:pt x="0" y="534"/>
                  </a:cubicBezTo>
                  <a:lnTo>
                    <a:pt x="0" y="203"/>
                  </a:lnTo>
                  <a:lnTo>
                    <a:pt x="0" y="203"/>
                  </a:lnTo>
                  <a:cubicBezTo>
                    <a:pt x="0" y="91"/>
                    <a:pt x="91" y="0"/>
                    <a:pt x="202" y="0"/>
                  </a:cubicBezTo>
                  <a:lnTo>
                    <a:pt x="1449" y="0"/>
                  </a:lnTo>
                  <a:lnTo>
                    <a:pt x="1449" y="0"/>
                  </a:lnTo>
                  <a:cubicBezTo>
                    <a:pt x="1494" y="0"/>
                    <a:pt x="1530" y="37"/>
                    <a:pt x="1530" y="81"/>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2" name="Freeform 38">
              <a:extLst>
                <a:ext uri="{FF2B5EF4-FFF2-40B4-BE49-F238E27FC236}">
                  <a16:creationId xmlns:a16="http://schemas.microsoft.com/office/drawing/2014/main" id="{5FE77355-60F5-BA43-A80D-286428319355}"/>
                </a:ext>
              </a:extLst>
            </p:cNvPr>
            <p:cNvSpPr>
              <a:spLocks noChangeArrowheads="1"/>
            </p:cNvSpPr>
            <p:nvPr/>
          </p:nvSpPr>
          <p:spPr bwMode="auto">
            <a:xfrm>
              <a:off x="10743590" y="4380470"/>
              <a:ext cx="973093" cy="451022"/>
            </a:xfrm>
            <a:custGeom>
              <a:avLst/>
              <a:gdLst>
                <a:gd name="T0" fmla="*/ 1389 w 1390"/>
                <a:gd name="T1" fmla="*/ 608 h 643"/>
                <a:gd name="T2" fmla="*/ 1389 w 1390"/>
                <a:gd name="T3" fmla="*/ 608 h 643"/>
                <a:gd name="T4" fmla="*/ 1354 w 1390"/>
                <a:gd name="T5" fmla="*/ 642 h 643"/>
                <a:gd name="T6" fmla="*/ 155 w 1390"/>
                <a:gd name="T7" fmla="*/ 642 h 643"/>
                <a:gd name="T8" fmla="*/ 155 w 1390"/>
                <a:gd name="T9" fmla="*/ 642 h 643"/>
                <a:gd name="T10" fmla="*/ 0 w 1390"/>
                <a:gd name="T11" fmla="*/ 487 h 643"/>
                <a:gd name="T12" fmla="*/ 0 w 1390"/>
                <a:gd name="T13" fmla="*/ 156 h 643"/>
                <a:gd name="T14" fmla="*/ 0 w 1390"/>
                <a:gd name="T15" fmla="*/ 156 h 643"/>
                <a:gd name="T16" fmla="*/ 155 w 1390"/>
                <a:gd name="T17" fmla="*/ 0 h 643"/>
                <a:gd name="T18" fmla="*/ 1354 w 1390"/>
                <a:gd name="T19" fmla="*/ 0 h 643"/>
                <a:gd name="T20" fmla="*/ 1354 w 1390"/>
                <a:gd name="T21" fmla="*/ 0 h 643"/>
                <a:gd name="T22" fmla="*/ 1389 w 1390"/>
                <a:gd name="T23" fmla="*/ 34 h 643"/>
                <a:gd name="T24" fmla="*/ 1389 w 1390"/>
                <a:gd name="T25" fmla="*/ 608 h 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90" h="643">
                  <a:moveTo>
                    <a:pt x="1389" y="608"/>
                  </a:moveTo>
                  <a:lnTo>
                    <a:pt x="1389" y="608"/>
                  </a:lnTo>
                  <a:cubicBezTo>
                    <a:pt x="1389" y="627"/>
                    <a:pt x="1373" y="642"/>
                    <a:pt x="1354" y="642"/>
                  </a:cubicBezTo>
                  <a:lnTo>
                    <a:pt x="155" y="642"/>
                  </a:lnTo>
                  <a:lnTo>
                    <a:pt x="155" y="642"/>
                  </a:lnTo>
                  <a:cubicBezTo>
                    <a:pt x="70" y="642"/>
                    <a:pt x="0" y="572"/>
                    <a:pt x="0" y="487"/>
                  </a:cubicBezTo>
                  <a:lnTo>
                    <a:pt x="0" y="156"/>
                  </a:lnTo>
                  <a:lnTo>
                    <a:pt x="0" y="156"/>
                  </a:lnTo>
                  <a:cubicBezTo>
                    <a:pt x="0" y="70"/>
                    <a:pt x="70" y="0"/>
                    <a:pt x="155" y="0"/>
                  </a:cubicBezTo>
                  <a:lnTo>
                    <a:pt x="1354" y="0"/>
                  </a:lnTo>
                  <a:lnTo>
                    <a:pt x="1354" y="0"/>
                  </a:lnTo>
                  <a:cubicBezTo>
                    <a:pt x="1373" y="0"/>
                    <a:pt x="1389" y="16"/>
                    <a:pt x="1389" y="34"/>
                  </a:cubicBezTo>
                  <a:lnTo>
                    <a:pt x="1389" y="608"/>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23" name="Freeform 39">
              <a:extLst>
                <a:ext uri="{FF2B5EF4-FFF2-40B4-BE49-F238E27FC236}">
                  <a16:creationId xmlns:a16="http://schemas.microsoft.com/office/drawing/2014/main" id="{E1ED036B-A0B5-2649-BEAC-92ACE21EE65B}"/>
                </a:ext>
              </a:extLst>
            </p:cNvPr>
            <p:cNvSpPr>
              <a:spLocks noChangeArrowheads="1"/>
            </p:cNvSpPr>
            <p:nvPr/>
          </p:nvSpPr>
          <p:spPr bwMode="auto">
            <a:xfrm>
              <a:off x="10864067" y="4689389"/>
              <a:ext cx="200798" cy="83409"/>
            </a:xfrm>
            <a:custGeom>
              <a:avLst/>
              <a:gdLst>
                <a:gd name="T0" fmla="*/ 284 w 288"/>
                <a:gd name="T1" fmla="*/ 103 h 118"/>
                <a:gd name="T2" fmla="*/ 284 w 288"/>
                <a:gd name="T3" fmla="*/ 103 h 118"/>
                <a:gd name="T4" fmla="*/ 284 w 288"/>
                <a:gd name="T5" fmla="*/ 103 h 118"/>
                <a:gd name="T6" fmla="*/ 263 w 288"/>
                <a:gd name="T7" fmla="*/ 114 h 118"/>
                <a:gd name="T8" fmla="*/ 13 w 288"/>
                <a:gd name="T9" fmla="*/ 35 h 118"/>
                <a:gd name="T10" fmla="*/ 13 w 288"/>
                <a:gd name="T11" fmla="*/ 35 h 118"/>
                <a:gd name="T12" fmla="*/ 2 w 288"/>
                <a:gd name="T13" fmla="*/ 14 h 118"/>
                <a:gd name="T14" fmla="*/ 2 w 288"/>
                <a:gd name="T15" fmla="*/ 14 h 118"/>
                <a:gd name="T16" fmla="*/ 23 w 288"/>
                <a:gd name="T17" fmla="*/ 3 h 118"/>
                <a:gd name="T18" fmla="*/ 273 w 288"/>
                <a:gd name="T19" fmla="*/ 81 h 118"/>
                <a:gd name="T20" fmla="*/ 273 w 288"/>
                <a:gd name="T21" fmla="*/ 81 h 118"/>
                <a:gd name="T22" fmla="*/ 284 w 288"/>
                <a:gd name="T23" fmla="*/ 103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03"/>
                  </a:moveTo>
                  <a:lnTo>
                    <a:pt x="284" y="103"/>
                  </a:lnTo>
                  <a:lnTo>
                    <a:pt x="284" y="103"/>
                  </a:lnTo>
                  <a:cubicBezTo>
                    <a:pt x="282" y="112"/>
                    <a:pt x="272" y="117"/>
                    <a:pt x="263" y="114"/>
                  </a:cubicBezTo>
                  <a:lnTo>
                    <a:pt x="13" y="35"/>
                  </a:lnTo>
                  <a:lnTo>
                    <a:pt x="13" y="35"/>
                  </a:lnTo>
                  <a:cubicBezTo>
                    <a:pt x="4" y="32"/>
                    <a:pt x="0" y="23"/>
                    <a:pt x="2" y="14"/>
                  </a:cubicBezTo>
                  <a:lnTo>
                    <a:pt x="2" y="14"/>
                  </a:lnTo>
                  <a:cubicBezTo>
                    <a:pt x="5" y="5"/>
                    <a:pt x="15" y="0"/>
                    <a:pt x="23" y="3"/>
                  </a:cubicBezTo>
                  <a:lnTo>
                    <a:pt x="273" y="81"/>
                  </a:lnTo>
                  <a:lnTo>
                    <a:pt x="273" y="81"/>
                  </a:lnTo>
                  <a:cubicBezTo>
                    <a:pt x="282" y="85"/>
                    <a:pt x="287" y="94"/>
                    <a:pt x="284" y="103"/>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4" name="Freeform 40">
              <a:extLst>
                <a:ext uri="{FF2B5EF4-FFF2-40B4-BE49-F238E27FC236}">
                  <a16:creationId xmlns:a16="http://schemas.microsoft.com/office/drawing/2014/main" id="{4367C4BB-4C81-854C-9D1D-CDE83F6FF894}"/>
                </a:ext>
              </a:extLst>
            </p:cNvPr>
            <p:cNvSpPr>
              <a:spLocks noChangeArrowheads="1"/>
            </p:cNvSpPr>
            <p:nvPr/>
          </p:nvSpPr>
          <p:spPr bwMode="auto">
            <a:xfrm>
              <a:off x="10864067" y="4445344"/>
              <a:ext cx="200798" cy="83407"/>
            </a:xfrm>
            <a:custGeom>
              <a:avLst/>
              <a:gdLst>
                <a:gd name="T0" fmla="*/ 284 w 288"/>
                <a:gd name="T1" fmla="*/ 14 h 118"/>
                <a:gd name="T2" fmla="*/ 284 w 288"/>
                <a:gd name="T3" fmla="*/ 14 h 118"/>
                <a:gd name="T4" fmla="*/ 284 w 288"/>
                <a:gd name="T5" fmla="*/ 14 h 118"/>
                <a:gd name="T6" fmla="*/ 263 w 288"/>
                <a:gd name="T7" fmla="*/ 3 h 118"/>
                <a:gd name="T8" fmla="*/ 13 w 288"/>
                <a:gd name="T9" fmla="*/ 82 h 118"/>
                <a:gd name="T10" fmla="*/ 13 w 288"/>
                <a:gd name="T11" fmla="*/ 82 h 118"/>
                <a:gd name="T12" fmla="*/ 2 w 288"/>
                <a:gd name="T13" fmla="*/ 103 h 118"/>
                <a:gd name="T14" fmla="*/ 2 w 288"/>
                <a:gd name="T15" fmla="*/ 103 h 118"/>
                <a:gd name="T16" fmla="*/ 23 w 288"/>
                <a:gd name="T17" fmla="*/ 114 h 118"/>
                <a:gd name="T18" fmla="*/ 273 w 288"/>
                <a:gd name="T19" fmla="*/ 35 h 118"/>
                <a:gd name="T20" fmla="*/ 273 w 288"/>
                <a:gd name="T21" fmla="*/ 35 h 118"/>
                <a:gd name="T22" fmla="*/ 284 w 288"/>
                <a:gd name="T23" fmla="*/ 14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4"/>
                  </a:moveTo>
                  <a:lnTo>
                    <a:pt x="284" y="14"/>
                  </a:lnTo>
                  <a:lnTo>
                    <a:pt x="284" y="14"/>
                  </a:lnTo>
                  <a:cubicBezTo>
                    <a:pt x="282" y="5"/>
                    <a:pt x="272" y="0"/>
                    <a:pt x="263" y="3"/>
                  </a:cubicBezTo>
                  <a:lnTo>
                    <a:pt x="13" y="82"/>
                  </a:lnTo>
                  <a:lnTo>
                    <a:pt x="13" y="82"/>
                  </a:lnTo>
                  <a:cubicBezTo>
                    <a:pt x="4" y="84"/>
                    <a:pt x="0" y="94"/>
                    <a:pt x="2" y="103"/>
                  </a:cubicBezTo>
                  <a:lnTo>
                    <a:pt x="2" y="103"/>
                  </a:lnTo>
                  <a:cubicBezTo>
                    <a:pt x="5" y="112"/>
                    <a:pt x="15" y="117"/>
                    <a:pt x="23" y="114"/>
                  </a:cubicBezTo>
                  <a:lnTo>
                    <a:pt x="273" y="35"/>
                  </a:lnTo>
                  <a:lnTo>
                    <a:pt x="273" y="35"/>
                  </a:lnTo>
                  <a:cubicBezTo>
                    <a:pt x="282" y="33"/>
                    <a:pt x="287" y="23"/>
                    <a:pt x="284" y="14"/>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5" name="Freeform 41">
              <a:extLst>
                <a:ext uri="{FF2B5EF4-FFF2-40B4-BE49-F238E27FC236}">
                  <a16:creationId xmlns:a16="http://schemas.microsoft.com/office/drawing/2014/main" id="{59EF9DE6-E6F1-9446-806E-4BA33CF1FF47}"/>
                </a:ext>
              </a:extLst>
            </p:cNvPr>
            <p:cNvSpPr>
              <a:spLocks noChangeArrowheads="1"/>
            </p:cNvSpPr>
            <p:nvPr/>
          </p:nvSpPr>
          <p:spPr bwMode="auto">
            <a:xfrm>
              <a:off x="11080311" y="4831492"/>
              <a:ext cx="37070" cy="98854"/>
            </a:xfrm>
            <a:custGeom>
              <a:avLst/>
              <a:gdLst>
                <a:gd name="T0" fmla="*/ 54 w 55"/>
                <a:gd name="T1" fmla="*/ 28 h 141"/>
                <a:gd name="T2" fmla="*/ 54 w 55"/>
                <a:gd name="T3" fmla="*/ 112 h 141"/>
                <a:gd name="T4" fmla="*/ 54 w 55"/>
                <a:gd name="T5" fmla="*/ 112 h 141"/>
                <a:gd name="T6" fmla="*/ 27 w 55"/>
                <a:gd name="T7" fmla="*/ 140 h 141"/>
                <a:gd name="T8" fmla="*/ 27 w 55"/>
                <a:gd name="T9" fmla="*/ 140 h 141"/>
                <a:gd name="T10" fmla="*/ 0 w 55"/>
                <a:gd name="T11" fmla="*/ 112 h 141"/>
                <a:gd name="T12" fmla="*/ 0 w 55"/>
                <a:gd name="T13" fmla="*/ 28 h 141"/>
                <a:gd name="T14" fmla="*/ 0 w 55"/>
                <a:gd name="T15" fmla="*/ 28 h 141"/>
                <a:gd name="T16" fmla="*/ 27 w 55"/>
                <a:gd name="T17" fmla="*/ 0 h 141"/>
                <a:gd name="T18" fmla="*/ 27 w 55"/>
                <a:gd name="T19" fmla="*/ 0 h 141"/>
                <a:gd name="T20" fmla="*/ 54 w 55"/>
                <a:gd name="T21" fmla="*/ 28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1">
                  <a:moveTo>
                    <a:pt x="54" y="28"/>
                  </a:moveTo>
                  <a:lnTo>
                    <a:pt x="54" y="112"/>
                  </a:lnTo>
                  <a:lnTo>
                    <a:pt x="54" y="112"/>
                  </a:lnTo>
                  <a:cubicBezTo>
                    <a:pt x="54" y="127"/>
                    <a:pt x="42" y="140"/>
                    <a:pt x="27" y="140"/>
                  </a:cubicBezTo>
                  <a:lnTo>
                    <a:pt x="27" y="140"/>
                  </a:lnTo>
                  <a:cubicBezTo>
                    <a:pt x="12" y="140"/>
                    <a:pt x="0" y="127"/>
                    <a:pt x="0" y="112"/>
                  </a:cubicBezTo>
                  <a:lnTo>
                    <a:pt x="0" y="28"/>
                  </a:lnTo>
                  <a:lnTo>
                    <a:pt x="0" y="28"/>
                  </a:lnTo>
                  <a:cubicBezTo>
                    <a:pt x="0" y="13"/>
                    <a:pt x="12" y="0"/>
                    <a:pt x="27" y="0"/>
                  </a:cubicBezTo>
                  <a:lnTo>
                    <a:pt x="27" y="0"/>
                  </a:lnTo>
                  <a:cubicBezTo>
                    <a:pt x="42" y="0"/>
                    <a:pt x="54" y="13"/>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6" name="Freeform 42">
              <a:extLst>
                <a:ext uri="{FF2B5EF4-FFF2-40B4-BE49-F238E27FC236}">
                  <a16:creationId xmlns:a16="http://schemas.microsoft.com/office/drawing/2014/main" id="{C86A332C-36EF-B04F-998F-C33B0FBDCA07}"/>
                </a:ext>
              </a:extLst>
            </p:cNvPr>
            <p:cNvSpPr>
              <a:spLocks noChangeArrowheads="1"/>
            </p:cNvSpPr>
            <p:nvPr/>
          </p:nvSpPr>
          <p:spPr bwMode="auto">
            <a:xfrm>
              <a:off x="11080311" y="4284706"/>
              <a:ext cx="37070" cy="98854"/>
            </a:xfrm>
            <a:custGeom>
              <a:avLst/>
              <a:gdLst>
                <a:gd name="T0" fmla="*/ 54 w 55"/>
                <a:gd name="T1" fmla="*/ 28 h 140"/>
                <a:gd name="T2" fmla="*/ 54 w 55"/>
                <a:gd name="T3" fmla="*/ 112 h 140"/>
                <a:gd name="T4" fmla="*/ 54 w 55"/>
                <a:gd name="T5" fmla="*/ 112 h 140"/>
                <a:gd name="T6" fmla="*/ 27 w 55"/>
                <a:gd name="T7" fmla="*/ 139 h 140"/>
                <a:gd name="T8" fmla="*/ 27 w 55"/>
                <a:gd name="T9" fmla="*/ 139 h 140"/>
                <a:gd name="T10" fmla="*/ 0 w 55"/>
                <a:gd name="T11" fmla="*/ 112 h 140"/>
                <a:gd name="T12" fmla="*/ 0 w 55"/>
                <a:gd name="T13" fmla="*/ 28 h 140"/>
                <a:gd name="T14" fmla="*/ 0 w 55"/>
                <a:gd name="T15" fmla="*/ 28 h 140"/>
                <a:gd name="T16" fmla="*/ 27 w 55"/>
                <a:gd name="T17" fmla="*/ 0 h 140"/>
                <a:gd name="T18" fmla="*/ 27 w 55"/>
                <a:gd name="T19" fmla="*/ 0 h 140"/>
                <a:gd name="T20" fmla="*/ 54 w 55"/>
                <a:gd name="T21" fmla="*/ 28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0">
                  <a:moveTo>
                    <a:pt x="54" y="28"/>
                  </a:moveTo>
                  <a:lnTo>
                    <a:pt x="54" y="112"/>
                  </a:lnTo>
                  <a:lnTo>
                    <a:pt x="54" y="112"/>
                  </a:lnTo>
                  <a:cubicBezTo>
                    <a:pt x="54" y="127"/>
                    <a:pt x="42" y="139"/>
                    <a:pt x="27" y="139"/>
                  </a:cubicBezTo>
                  <a:lnTo>
                    <a:pt x="27" y="139"/>
                  </a:lnTo>
                  <a:cubicBezTo>
                    <a:pt x="12" y="139"/>
                    <a:pt x="0" y="127"/>
                    <a:pt x="0" y="112"/>
                  </a:cubicBezTo>
                  <a:lnTo>
                    <a:pt x="0" y="28"/>
                  </a:lnTo>
                  <a:lnTo>
                    <a:pt x="0" y="28"/>
                  </a:lnTo>
                  <a:cubicBezTo>
                    <a:pt x="0" y="12"/>
                    <a:pt x="12" y="0"/>
                    <a:pt x="27" y="0"/>
                  </a:cubicBezTo>
                  <a:lnTo>
                    <a:pt x="27" y="0"/>
                  </a:lnTo>
                  <a:cubicBezTo>
                    <a:pt x="42" y="0"/>
                    <a:pt x="54" y="12"/>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7" name="Freeform 43">
              <a:extLst>
                <a:ext uri="{FF2B5EF4-FFF2-40B4-BE49-F238E27FC236}">
                  <a16:creationId xmlns:a16="http://schemas.microsoft.com/office/drawing/2014/main" id="{D22D916D-7340-CC44-B117-2BFD986DBE00}"/>
                </a:ext>
              </a:extLst>
            </p:cNvPr>
            <p:cNvSpPr>
              <a:spLocks noChangeArrowheads="1"/>
            </p:cNvSpPr>
            <p:nvPr/>
          </p:nvSpPr>
          <p:spPr bwMode="auto">
            <a:xfrm>
              <a:off x="11735219" y="4701746"/>
              <a:ext cx="30892" cy="108123"/>
            </a:xfrm>
            <a:custGeom>
              <a:avLst/>
              <a:gdLst>
                <a:gd name="T0" fmla="*/ 0 w 45"/>
                <a:gd name="T1" fmla="*/ 21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1 h 155"/>
                <a:gd name="T14" fmla="*/ 44 w 45"/>
                <a:gd name="T15" fmla="*/ 21 h 155"/>
                <a:gd name="T16" fmla="*/ 22 w 45"/>
                <a:gd name="T17" fmla="*/ 0 h 155"/>
                <a:gd name="T18" fmla="*/ 22 w 45"/>
                <a:gd name="T19" fmla="*/ 0 h 155"/>
                <a:gd name="T20" fmla="*/ 0 w 45"/>
                <a:gd name="T21" fmla="*/ 21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1"/>
                  </a:moveTo>
                  <a:lnTo>
                    <a:pt x="0" y="132"/>
                  </a:lnTo>
                  <a:lnTo>
                    <a:pt x="0" y="132"/>
                  </a:lnTo>
                  <a:cubicBezTo>
                    <a:pt x="0" y="144"/>
                    <a:pt x="10" y="154"/>
                    <a:pt x="22" y="154"/>
                  </a:cubicBezTo>
                  <a:lnTo>
                    <a:pt x="22" y="154"/>
                  </a:lnTo>
                  <a:cubicBezTo>
                    <a:pt x="35" y="154"/>
                    <a:pt x="44" y="144"/>
                    <a:pt x="44" y="132"/>
                  </a:cubicBezTo>
                  <a:lnTo>
                    <a:pt x="44" y="21"/>
                  </a:lnTo>
                  <a:lnTo>
                    <a:pt x="44" y="21"/>
                  </a:lnTo>
                  <a:cubicBezTo>
                    <a:pt x="44" y="10"/>
                    <a:pt x="35" y="0"/>
                    <a:pt x="22" y="0"/>
                  </a:cubicBezTo>
                  <a:lnTo>
                    <a:pt x="22" y="0"/>
                  </a:lnTo>
                  <a:cubicBezTo>
                    <a:pt x="10" y="0"/>
                    <a:pt x="0" y="10"/>
                    <a:pt x="0" y="21"/>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8" name="Freeform 44">
              <a:extLst>
                <a:ext uri="{FF2B5EF4-FFF2-40B4-BE49-F238E27FC236}">
                  <a16:creationId xmlns:a16="http://schemas.microsoft.com/office/drawing/2014/main" id="{2FF42B4B-0BF7-A742-BF07-393019E2CA36}"/>
                </a:ext>
              </a:extLst>
            </p:cNvPr>
            <p:cNvSpPr>
              <a:spLocks noChangeArrowheads="1"/>
            </p:cNvSpPr>
            <p:nvPr/>
          </p:nvSpPr>
          <p:spPr bwMode="auto">
            <a:xfrm>
              <a:off x="11735219" y="4405184"/>
              <a:ext cx="30892" cy="108123"/>
            </a:xfrm>
            <a:custGeom>
              <a:avLst/>
              <a:gdLst>
                <a:gd name="T0" fmla="*/ 0 w 45"/>
                <a:gd name="T1" fmla="*/ 22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2 h 155"/>
                <a:gd name="T14" fmla="*/ 44 w 45"/>
                <a:gd name="T15" fmla="*/ 22 h 155"/>
                <a:gd name="T16" fmla="*/ 22 w 45"/>
                <a:gd name="T17" fmla="*/ 0 h 155"/>
                <a:gd name="T18" fmla="*/ 22 w 45"/>
                <a:gd name="T19" fmla="*/ 0 h 155"/>
                <a:gd name="T20" fmla="*/ 0 w 45"/>
                <a:gd name="T21" fmla="*/ 22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2"/>
                  </a:moveTo>
                  <a:lnTo>
                    <a:pt x="0" y="132"/>
                  </a:lnTo>
                  <a:lnTo>
                    <a:pt x="0" y="132"/>
                  </a:lnTo>
                  <a:cubicBezTo>
                    <a:pt x="0" y="144"/>
                    <a:pt x="10" y="154"/>
                    <a:pt x="22" y="154"/>
                  </a:cubicBezTo>
                  <a:lnTo>
                    <a:pt x="22" y="154"/>
                  </a:lnTo>
                  <a:cubicBezTo>
                    <a:pt x="35" y="154"/>
                    <a:pt x="44" y="144"/>
                    <a:pt x="44" y="132"/>
                  </a:cubicBezTo>
                  <a:lnTo>
                    <a:pt x="44" y="22"/>
                  </a:lnTo>
                  <a:lnTo>
                    <a:pt x="44" y="22"/>
                  </a:lnTo>
                  <a:cubicBezTo>
                    <a:pt x="44" y="9"/>
                    <a:pt x="35" y="0"/>
                    <a:pt x="22" y="0"/>
                  </a:cubicBezTo>
                  <a:lnTo>
                    <a:pt x="22" y="0"/>
                  </a:lnTo>
                  <a:cubicBezTo>
                    <a:pt x="10" y="0"/>
                    <a:pt x="0" y="9"/>
                    <a:pt x="0" y="22"/>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9" name="Freeform 45">
              <a:extLst>
                <a:ext uri="{FF2B5EF4-FFF2-40B4-BE49-F238E27FC236}">
                  <a16:creationId xmlns:a16="http://schemas.microsoft.com/office/drawing/2014/main" id="{3E6B2A36-0AD5-1D42-97CC-007A2EE0E32D}"/>
                </a:ext>
              </a:extLst>
            </p:cNvPr>
            <p:cNvSpPr>
              <a:spLocks noChangeArrowheads="1"/>
            </p:cNvSpPr>
            <p:nvPr/>
          </p:nvSpPr>
          <p:spPr bwMode="auto">
            <a:xfrm>
              <a:off x="10768303" y="4395917"/>
              <a:ext cx="105032" cy="77229"/>
            </a:xfrm>
            <a:custGeom>
              <a:avLst/>
              <a:gdLst>
                <a:gd name="T0" fmla="*/ 148 w 149"/>
                <a:gd name="T1" fmla="*/ 25 h 109"/>
                <a:gd name="T2" fmla="*/ 148 w 149"/>
                <a:gd name="T3" fmla="*/ 25 h 109"/>
                <a:gd name="T4" fmla="*/ 122 w 149"/>
                <a:gd name="T5" fmla="*/ 51 h 109"/>
                <a:gd name="T6" fmla="*/ 122 w 149"/>
                <a:gd name="T7" fmla="*/ 51 h 109"/>
                <a:gd name="T8" fmla="*/ 50 w 149"/>
                <a:gd name="T9" fmla="*/ 92 h 109"/>
                <a:gd name="T10" fmla="*/ 50 w 149"/>
                <a:gd name="T11" fmla="*/ 92 h 109"/>
                <a:gd name="T12" fmla="*/ 16 w 149"/>
                <a:gd name="T13" fmla="*/ 102 h 109"/>
                <a:gd name="T14" fmla="*/ 16 w 149"/>
                <a:gd name="T15" fmla="*/ 102 h 109"/>
                <a:gd name="T16" fmla="*/ 6 w 149"/>
                <a:gd name="T17" fmla="*/ 66 h 109"/>
                <a:gd name="T18" fmla="*/ 6 w 149"/>
                <a:gd name="T19" fmla="*/ 66 h 109"/>
                <a:gd name="T20" fmla="*/ 122 w 149"/>
                <a:gd name="T21" fmla="*/ 0 h 109"/>
                <a:gd name="T22" fmla="*/ 122 w 149"/>
                <a:gd name="T23" fmla="*/ 0 h 109"/>
                <a:gd name="T24" fmla="*/ 148 w 149"/>
                <a:gd name="T25" fmla="*/ 25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9" h="109">
                  <a:moveTo>
                    <a:pt x="148" y="25"/>
                  </a:moveTo>
                  <a:lnTo>
                    <a:pt x="148" y="25"/>
                  </a:lnTo>
                  <a:cubicBezTo>
                    <a:pt x="148" y="39"/>
                    <a:pt x="137" y="51"/>
                    <a:pt x="122" y="51"/>
                  </a:cubicBezTo>
                  <a:lnTo>
                    <a:pt x="122" y="51"/>
                  </a:lnTo>
                  <a:cubicBezTo>
                    <a:pt x="93" y="51"/>
                    <a:pt x="66" y="66"/>
                    <a:pt x="50" y="92"/>
                  </a:cubicBezTo>
                  <a:lnTo>
                    <a:pt x="50" y="92"/>
                  </a:lnTo>
                  <a:cubicBezTo>
                    <a:pt x="43" y="104"/>
                    <a:pt x="28" y="108"/>
                    <a:pt x="16" y="102"/>
                  </a:cubicBezTo>
                  <a:lnTo>
                    <a:pt x="16" y="102"/>
                  </a:lnTo>
                  <a:cubicBezTo>
                    <a:pt x="4" y="95"/>
                    <a:pt x="0" y="79"/>
                    <a:pt x="6" y="66"/>
                  </a:cubicBezTo>
                  <a:lnTo>
                    <a:pt x="6" y="66"/>
                  </a:lnTo>
                  <a:cubicBezTo>
                    <a:pt x="30" y="25"/>
                    <a:pt x="75" y="0"/>
                    <a:pt x="122" y="0"/>
                  </a:cubicBezTo>
                  <a:lnTo>
                    <a:pt x="122" y="0"/>
                  </a:lnTo>
                  <a:cubicBezTo>
                    <a:pt x="137" y="0"/>
                    <a:pt x="148" y="11"/>
                    <a:pt x="148" y="25"/>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0" name="Freeform 46">
              <a:extLst>
                <a:ext uri="{FF2B5EF4-FFF2-40B4-BE49-F238E27FC236}">
                  <a16:creationId xmlns:a16="http://schemas.microsoft.com/office/drawing/2014/main" id="{711A5325-98B2-0B49-8BFD-7DFD6FF8F5A4}"/>
                </a:ext>
              </a:extLst>
            </p:cNvPr>
            <p:cNvSpPr>
              <a:spLocks noChangeArrowheads="1"/>
            </p:cNvSpPr>
            <p:nvPr/>
          </p:nvSpPr>
          <p:spPr bwMode="auto">
            <a:xfrm>
              <a:off x="10765213" y="4741906"/>
              <a:ext cx="105032" cy="77229"/>
            </a:xfrm>
            <a:custGeom>
              <a:avLst/>
              <a:gdLst>
                <a:gd name="T0" fmla="*/ 149 w 150"/>
                <a:gd name="T1" fmla="*/ 83 h 110"/>
                <a:gd name="T2" fmla="*/ 149 w 150"/>
                <a:gd name="T3" fmla="*/ 83 h 110"/>
                <a:gd name="T4" fmla="*/ 123 w 150"/>
                <a:gd name="T5" fmla="*/ 109 h 110"/>
                <a:gd name="T6" fmla="*/ 123 w 150"/>
                <a:gd name="T7" fmla="*/ 109 h 110"/>
                <a:gd name="T8" fmla="*/ 7 w 150"/>
                <a:gd name="T9" fmla="*/ 42 h 110"/>
                <a:gd name="T10" fmla="*/ 7 w 150"/>
                <a:gd name="T11" fmla="*/ 42 h 110"/>
                <a:gd name="T12" fmla="*/ 17 w 150"/>
                <a:gd name="T13" fmla="*/ 7 h 110"/>
                <a:gd name="T14" fmla="*/ 17 w 150"/>
                <a:gd name="T15" fmla="*/ 7 h 110"/>
                <a:gd name="T16" fmla="*/ 51 w 150"/>
                <a:gd name="T17" fmla="*/ 16 h 110"/>
                <a:gd name="T18" fmla="*/ 51 w 150"/>
                <a:gd name="T19" fmla="*/ 16 h 110"/>
                <a:gd name="T20" fmla="*/ 123 w 150"/>
                <a:gd name="T21" fmla="*/ 58 h 110"/>
                <a:gd name="T22" fmla="*/ 123 w 150"/>
                <a:gd name="T23" fmla="*/ 58 h 110"/>
                <a:gd name="T24" fmla="*/ 149 w 150"/>
                <a:gd name="T25" fmla="*/ 83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0" h="110">
                  <a:moveTo>
                    <a:pt x="149" y="83"/>
                  </a:moveTo>
                  <a:lnTo>
                    <a:pt x="149" y="83"/>
                  </a:lnTo>
                  <a:cubicBezTo>
                    <a:pt x="149" y="97"/>
                    <a:pt x="138" y="109"/>
                    <a:pt x="123" y="109"/>
                  </a:cubicBezTo>
                  <a:lnTo>
                    <a:pt x="123" y="109"/>
                  </a:lnTo>
                  <a:cubicBezTo>
                    <a:pt x="76" y="109"/>
                    <a:pt x="31" y="83"/>
                    <a:pt x="7" y="42"/>
                  </a:cubicBezTo>
                  <a:lnTo>
                    <a:pt x="7" y="42"/>
                  </a:lnTo>
                  <a:cubicBezTo>
                    <a:pt x="0" y="29"/>
                    <a:pt x="4" y="14"/>
                    <a:pt x="17" y="7"/>
                  </a:cubicBezTo>
                  <a:lnTo>
                    <a:pt x="17" y="7"/>
                  </a:lnTo>
                  <a:cubicBezTo>
                    <a:pt x="29" y="0"/>
                    <a:pt x="44" y="4"/>
                    <a:pt x="51" y="16"/>
                  </a:cubicBezTo>
                  <a:lnTo>
                    <a:pt x="51" y="16"/>
                  </a:lnTo>
                  <a:cubicBezTo>
                    <a:pt x="67" y="42"/>
                    <a:pt x="94" y="58"/>
                    <a:pt x="123" y="58"/>
                  </a:cubicBezTo>
                  <a:lnTo>
                    <a:pt x="123" y="58"/>
                  </a:lnTo>
                  <a:cubicBezTo>
                    <a:pt x="138" y="58"/>
                    <a:pt x="149" y="70"/>
                    <a:pt x="149" y="83"/>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1" name="Freeform 47">
              <a:extLst>
                <a:ext uri="{FF2B5EF4-FFF2-40B4-BE49-F238E27FC236}">
                  <a16:creationId xmlns:a16="http://schemas.microsoft.com/office/drawing/2014/main" id="{B3546708-B912-5544-94F0-E03A02D822E0}"/>
                </a:ext>
              </a:extLst>
            </p:cNvPr>
            <p:cNvSpPr>
              <a:spLocks noChangeArrowheads="1"/>
            </p:cNvSpPr>
            <p:nvPr/>
          </p:nvSpPr>
          <p:spPr bwMode="auto">
            <a:xfrm>
              <a:off x="11027795" y="4411362"/>
              <a:ext cx="639461" cy="389238"/>
            </a:xfrm>
            <a:custGeom>
              <a:avLst/>
              <a:gdLst>
                <a:gd name="T0" fmla="*/ 913 w 914"/>
                <a:gd name="T1" fmla="*/ 519 h 557"/>
                <a:gd name="T2" fmla="*/ 913 w 914"/>
                <a:gd name="T3" fmla="*/ 519 h 557"/>
                <a:gd name="T4" fmla="*/ 891 w 914"/>
                <a:gd name="T5" fmla="*/ 549 h 557"/>
                <a:gd name="T6" fmla="*/ 889 w 914"/>
                <a:gd name="T7" fmla="*/ 549 h 557"/>
                <a:gd name="T8" fmla="*/ 833 w 914"/>
                <a:gd name="T9" fmla="*/ 556 h 557"/>
                <a:gd name="T10" fmla="*/ 99 w 914"/>
                <a:gd name="T11" fmla="*/ 556 h 557"/>
                <a:gd name="T12" fmla="*/ 99 w 914"/>
                <a:gd name="T13" fmla="*/ 556 h 557"/>
                <a:gd name="T14" fmla="*/ 0 w 914"/>
                <a:gd name="T15" fmla="*/ 422 h 557"/>
                <a:gd name="T16" fmla="*/ 0 w 914"/>
                <a:gd name="T17" fmla="*/ 135 h 557"/>
                <a:gd name="T18" fmla="*/ 0 w 914"/>
                <a:gd name="T19" fmla="*/ 135 h 557"/>
                <a:gd name="T20" fmla="*/ 99 w 914"/>
                <a:gd name="T21" fmla="*/ 0 h 557"/>
                <a:gd name="T22" fmla="*/ 833 w 914"/>
                <a:gd name="T23" fmla="*/ 0 h 557"/>
                <a:gd name="T24" fmla="*/ 889 w 914"/>
                <a:gd name="T25" fmla="*/ 8 h 557"/>
                <a:gd name="T26" fmla="*/ 891 w 914"/>
                <a:gd name="T27" fmla="*/ 8 h 557"/>
                <a:gd name="T28" fmla="*/ 891 w 914"/>
                <a:gd name="T29" fmla="*/ 8 h 557"/>
                <a:gd name="T30" fmla="*/ 913 w 914"/>
                <a:gd name="T31" fmla="*/ 38 h 557"/>
                <a:gd name="T32" fmla="*/ 913 w 914"/>
                <a:gd name="T33" fmla="*/ 519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14" h="557">
                  <a:moveTo>
                    <a:pt x="913" y="519"/>
                  </a:moveTo>
                  <a:lnTo>
                    <a:pt x="913" y="519"/>
                  </a:lnTo>
                  <a:cubicBezTo>
                    <a:pt x="913" y="535"/>
                    <a:pt x="903" y="549"/>
                    <a:pt x="891" y="549"/>
                  </a:cubicBezTo>
                  <a:lnTo>
                    <a:pt x="889" y="549"/>
                  </a:lnTo>
                  <a:lnTo>
                    <a:pt x="833" y="556"/>
                  </a:lnTo>
                  <a:lnTo>
                    <a:pt x="99" y="556"/>
                  </a:lnTo>
                  <a:lnTo>
                    <a:pt x="99" y="556"/>
                  </a:lnTo>
                  <a:cubicBezTo>
                    <a:pt x="44" y="556"/>
                    <a:pt x="0" y="496"/>
                    <a:pt x="0" y="422"/>
                  </a:cubicBezTo>
                  <a:lnTo>
                    <a:pt x="0" y="135"/>
                  </a:lnTo>
                  <a:lnTo>
                    <a:pt x="0" y="135"/>
                  </a:lnTo>
                  <a:cubicBezTo>
                    <a:pt x="0" y="60"/>
                    <a:pt x="44" y="0"/>
                    <a:pt x="99" y="0"/>
                  </a:cubicBezTo>
                  <a:lnTo>
                    <a:pt x="833" y="0"/>
                  </a:lnTo>
                  <a:lnTo>
                    <a:pt x="889" y="8"/>
                  </a:lnTo>
                  <a:lnTo>
                    <a:pt x="891" y="8"/>
                  </a:lnTo>
                  <a:lnTo>
                    <a:pt x="891" y="8"/>
                  </a:lnTo>
                  <a:cubicBezTo>
                    <a:pt x="903" y="8"/>
                    <a:pt x="913" y="21"/>
                    <a:pt x="913" y="38"/>
                  </a:cubicBezTo>
                  <a:lnTo>
                    <a:pt x="913" y="519"/>
                  </a:ln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2" name="Freeform 48">
              <a:extLst>
                <a:ext uri="{FF2B5EF4-FFF2-40B4-BE49-F238E27FC236}">
                  <a16:creationId xmlns:a16="http://schemas.microsoft.com/office/drawing/2014/main" id="{497DCA79-5820-B14E-A38C-D29968FD44DB}"/>
                </a:ext>
              </a:extLst>
            </p:cNvPr>
            <p:cNvSpPr>
              <a:spLocks noChangeArrowheads="1"/>
            </p:cNvSpPr>
            <p:nvPr/>
          </p:nvSpPr>
          <p:spPr bwMode="auto">
            <a:xfrm>
              <a:off x="11027795" y="4411362"/>
              <a:ext cx="639461" cy="194620"/>
            </a:xfrm>
            <a:custGeom>
              <a:avLst/>
              <a:gdLst>
                <a:gd name="T0" fmla="*/ 0 w 914"/>
                <a:gd name="T1" fmla="*/ 135 h 279"/>
                <a:gd name="T2" fmla="*/ 0 w 914"/>
                <a:gd name="T3" fmla="*/ 278 h 279"/>
                <a:gd name="T4" fmla="*/ 913 w 914"/>
                <a:gd name="T5" fmla="*/ 278 h 279"/>
                <a:gd name="T6" fmla="*/ 913 w 914"/>
                <a:gd name="T7" fmla="*/ 38 h 279"/>
                <a:gd name="T8" fmla="*/ 913 w 914"/>
                <a:gd name="T9" fmla="*/ 38 h 279"/>
                <a:gd name="T10" fmla="*/ 891 w 914"/>
                <a:gd name="T11" fmla="*/ 8 h 279"/>
                <a:gd name="T12" fmla="*/ 889 w 914"/>
                <a:gd name="T13" fmla="*/ 8 h 279"/>
                <a:gd name="T14" fmla="*/ 833 w 914"/>
                <a:gd name="T15" fmla="*/ 0 h 279"/>
                <a:gd name="T16" fmla="*/ 99 w 914"/>
                <a:gd name="T17" fmla="*/ 0 h 279"/>
                <a:gd name="T18" fmla="*/ 99 w 914"/>
                <a:gd name="T19" fmla="*/ 0 h 279"/>
                <a:gd name="T20" fmla="*/ 0 w 914"/>
                <a:gd name="T21" fmla="*/ 135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14" h="279">
                  <a:moveTo>
                    <a:pt x="0" y="135"/>
                  </a:moveTo>
                  <a:lnTo>
                    <a:pt x="0" y="278"/>
                  </a:lnTo>
                  <a:lnTo>
                    <a:pt x="913" y="278"/>
                  </a:lnTo>
                  <a:lnTo>
                    <a:pt x="913" y="38"/>
                  </a:lnTo>
                  <a:lnTo>
                    <a:pt x="913" y="38"/>
                  </a:lnTo>
                  <a:cubicBezTo>
                    <a:pt x="913" y="21"/>
                    <a:pt x="903" y="8"/>
                    <a:pt x="891" y="8"/>
                  </a:cubicBezTo>
                  <a:lnTo>
                    <a:pt x="889" y="8"/>
                  </a:lnTo>
                  <a:lnTo>
                    <a:pt x="833" y="0"/>
                  </a:lnTo>
                  <a:lnTo>
                    <a:pt x="99" y="0"/>
                  </a:lnTo>
                  <a:lnTo>
                    <a:pt x="99" y="0"/>
                  </a:lnTo>
                  <a:cubicBezTo>
                    <a:pt x="44" y="0"/>
                    <a:pt x="0" y="60"/>
                    <a:pt x="0" y="135"/>
                  </a:cubicBez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33" name="Freeform 49">
              <a:extLst>
                <a:ext uri="{FF2B5EF4-FFF2-40B4-BE49-F238E27FC236}">
                  <a16:creationId xmlns:a16="http://schemas.microsoft.com/office/drawing/2014/main" id="{3B23B21E-5EE7-5E47-B41D-E3B080D9FCFE}"/>
                </a:ext>
              </a:extLst>
            </p:cNvPr>
            <p:cNvSpPr>
              <a:spLocks noChangeArrowheads="1"/>
            </p:cNvSpPr>
            <p:nvPr/>
          </p:nvSpPr>
          <p:spPr bwMode="auto">
            <a:xfrm>
              <a:off x="11197700" y="4448432"/>
              <a:ext cx="315097" cy="315097"/>
            </a:xfrm>
            <a:custGeom>
              <a:avLst/>
              <a:gdLst>
                <a:gd name="T0" fmla="*/ 0 w 449"/>
                <a:gd name="T1" fmla="*/ 403 h 450"/>
                <a:gd name="T2" fmla="*/ 0 w 449"/>
                <a:gd name="T3" fmla="*/ 46 h 450"/>
                <a:gd name="T4" fmla="*/ 0 w 449"/>
                <a:gd name="T5" fmla="*/ 46 h 450"/>
                <a:gd name="T6" fmla="*/ 46 w 449"/>
                <a:gd name="T7" fmla="*/ 0 h 450"/>
                <a:gd name="T8" fmla="*/ 402 w 449"/>
                <a:gd name="T9" fmla="*/ 0 h 450"/>
                <a:gd name="T10" fmla="*/ 402 w 449"/>
                <a:gd name="T11" fmla="*/ 0 h 450"/>
                <a:gd name="T12" fmla="*/ 448 w 449"/>
                <a:gd name="T13" fmla="*/ 46 h 450"/>
                <a:gd name="T14" fmla="*/ 448 w 449"/>
                <a:gd name="T15" fmla="*/ 403 h 450"/>
                <a:gd name="T16" fmla="*/ 448 w 449"/>
                <a:gd name="T17" fmla="*/ 403 h 450"/>
                <a:gd name="T18" fmla="*/ 402 w 449"/>
                <a:gd name="T19" fmla="*/ 449 h 450"/>
                <a:gd name="T20" fmla="*/ 46 w 449"/>
                <a:gd name="T21" fmla="*/ 449 h 450"/>
                <a:gd name="T22" fmla="*/ 46 w 449"/>
                <a:gd name="T23" fmla="*/ 449 h 450"/>
                <a:gd name="T24" fmla="*/ 0 w 449"/>
                <a:gd name="T25" fmla="*/ 403 h 4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50">
                  <a:moveTo>
                    <a:pt x="0" y="403"/>
                  </a:moveTo>
                  <a:lnTo>
                    <a:pt x="0" y="46"/>
                  </a:lnTo>
                  <a:lnTo>
                    <a:pt x="0" y="46"/>
                  </a:lnTo>
                  <a:cubicBezTo>
                    <a:pt x="0" y="21"/>
                    <a:pt x="21" y="0"/>
                    <a:pt x="46" y="0"/>
                  </a:cubicBezTo>
                  <a:lnTo>
                    <a:pt x="402" y="0"/>
                  </a:lnTo>
                  <a:lnTo>
                    <a:pt x="402" y="0"/>
                  </a:lnTo>
                  <a:cubicBezTo>
                    <a:pt x="427" y="0"/>
                    <a:pt x="448" y="21"/>
                    <a:pt x="448" y="46"/>
                  </a:cubicBezTo>
                  <a:lnTo>
                    <a:pt x="448" y="403"/>
                  </a:lnTo>
                  <a:lnTo>
                    <a:pt x="448" y="403"/>
                  </a:lnTo>
                  <a:cubicBezTo>
                    <a:pt x="448" y="428"/>
                    <a:pt x="427" y="449"/>
                    <a:pt x="402" y="449"/>
                  </a:cubicBezTo>
                  <a:lnTo>
                    <a:pt x="46" y="449"/>
                  </a:lnTo>
                  <a:lnTo>
                    <a:pt x="46" y="449"/>
                  </a:lnTo>
                  <a:cubicBezTo>
                    <a:pt x="21" y="449"/>
                    <a:pt x="0" y="428"/>
                    <a:pt x="0" y="403"/>
                  </a:cubicBez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4" name="Freeform 50">
              <a:extLst>
                <a:ext uri="{FF2B5EF4-FFF2-40B4-BE49-F238E27FC236}">
                  <a16:creationId xmlns:a16="http://schemas.microsoft.com/office/drawing/2014/main" id="{E8B1463E-2773-0643-A7D4-7506E85589D4}"/>
                </a:ext>
              </a:extLst>
            </p:cNvPr>
            <p:cNvSpPr>
              <a:spLocks noChangeArrowheads="1"/>
            </p:cNvSpPr>
            <p:nvPr/>
          </p:nvSpPr>
          <p:spPr bwMode="auto">
            <a:xfrm>
              <a:off x="11030884" y="4717193"/>
              <a:ext cx="228600" cy="95764"/>
            </a:xfrm>
            <a:custGeom>
              <a:avLst/>
              <a:gdLst>
                <a:gd name="T0" fmla="*/ 326 w 327"/>
                <a:gd name="T1" fmla="*/ 50 h 136"/>
                <a:gd name="T2" fmla="*/ 14 w 327"/>
                <a:gd name="T3" fmla="*/ 135 h 136"/>
                <a:gd name="T4" fmla="*/ 0 w 327"/>
                <a:gd name="T5" fmla="*/ 86 h 136"/>
                <a:gd name="T6" fmla="*/ 313 w 327"/>
                <a:gd name="T7" fmla="*/ 0 h 136"/>
                <a:gd name="T8" fmla="*/ 326 w 327"/>
                <a:gd name="T9" fmla="*/ 50 h 136"/>
              </a:gdLst>
              <a:ahLst/>
              <a:cxnLst>
                <a:cxn ang="0">
                  <a:pos x="T0" y="T1"/>
                </a:cxn>
                <a:cxn ang="0">
                  <a:pos x="T2" y="T3"/>
                </a:cxn>
                <a:cxn ang="0">
                  <a:pos x="T4" y="T5"/>
                </a:cxn>
                <a:cxn ang="0">
                  <a:pos x="T6" y="T7"/>
                </a:cxn>
                <a:cxn ang="0">
                  <a:pos x="T8" y="T9"/>
                </a:cxn>
              </a:cxnLst>
              <a:rect l="0" t="0" r="r" b="b"/>
              <a:pathLst>
                <a:path w="327" h="136">
                  <a:moveTo>
                    <a:pt x="326" y="50"/>
                  </a:moveTo>
                  <a:lnTo>
                    <a:pt x="14" y="135"/>
                  </a:lnTo>
                  <a:lnTo>
                    <a:pt x="0" y="86"/>
                  </a:lnTo>
                  <a:lnTo>
                    <a:pt x="313" y="0"/>
                  </a:lnTo>
                  <a:lnTo>
                    <a:pt x="326" y="50"/>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5" name="Freeform 51">
              <a:extLst>
                <a:ext uri="{FF2B5EF4-FFF2-40B4-BE49-F238E27FC236}">
                  <a16:creationId xmlns:a16="http://schemas.microsoft.com/office/drawing/2014/main" id="{A574B7BE-92C8-AA4B-AAA5-4489132183DF}"/>
                </a:ext>
              </a:extLst>
            </p:cNvPr>
            <p:cNvSpPr>
              <a:spLocks noChangeArrowheads="1"/>
            </p:cNvSpPr>
            <p:nvPr/>
          </p:nvSpPr>
          <p:spPr bwMode="auto">
            <a:xfrm>
              <a:off x="11460282" y="4707924"/>
              <a:ext cx="172995" cy="123568"/>
            </a:xfrm>
            <a:custGeom>
              <a:avLst/>
              <a:gdLst>
                <a:gd name="T0" fmla="*/ 247 w 248"/>
                <a:gd name="T1" fmla="*/ 132 h 176"/>
                <a:gd name="T2" fmla="*/ 221 w 248"/>
                <a:gd name="T3" fmla="*/ 175 h 176"/>
                <a:gd name="T4" fmla="*/ 0 w 248"/>
                <a:gd name="T5" fmla="*/ 43 h 176"/>
                <a:gd name="T6" fmla="*/ 26 w 248"/>
                <a:gd name="T7" fmla="*/ 0 h 176"/>
                <a:gd name="T8" fmla="*/ 247 w 248"/>
                <a:gd name="T9" fmla="*/ 132 h 176"/>
              </a:gdLst>
              <a:ahLst/>
              <a:cxnLst>
                <a:cxn ang="0">
                  <a:pos x="T0" y="T1"/>
                </a:cxn>
                <a:cxn ang="0">
                  <a:pos x="T2" y="T3"/>
                </a:cxn>
                <a:cxn ang="0">
                  <a:pos x="T4" y="T5"/>
                </a:cxn>
                <a:cxn ang="0">
                  <a:pos x="T6" y="T7"/>
                </a:cxn>
                <a:cxn ang="0">
                  <a:pos x="T8" y="T9"/>
                </a:cxn>
              </a:cxnLst>
              <a:rect l="0" t="0" r="r" b="b"/>
              <a:pathLst>
                <a:path w="248" h="176">
                  <a:moveTo>
                    <a:pt x="247" y="132"/>
                  </a:moveTo>
                  <a:lnTo>
                    <a:pt x="221" y="175"/>
                  </a:lnTo>
                  <a:lnTo>
                    <a:pt x="0" y="43"/>
                  </a:lnTo>
                  <a:lnTo>
                    <a:pt x="26" y="0"/>
                  </a:lnTo>
                  <a:lnTo>
                    <a:pt x="247" y="132"/>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6" name="Freeform 52">
              <a:extLst>
                <a:ext uri="{FF2B5EF4-FFF2-40B4-BE49-F238E27FC236}">
                  <a16:creationId xmlns:a16="http://schemas.microsoft.com/office/drawing/2014/main" id="{3961F9A0-8D4D-C04D-BBD5-FBAE0F15102C}"/>
                </a:ext>
              </a:extLst>
            </p:cNvPr>
            <p:cNvSpPr>
              <a:spLocks noChangeArrowheads="1"/>
            </p:cNvSpPr>
            <p:nvPr/>
          </p:nvSpPr>
          <p:spPr bwMode="auto">
            <a:xfrm>
              <a:off x="11030884" y="4399005"/>
              <a:ext cx="228600" cy="95766"/>
            </a:xfrm>
            <a:custGeom>
              <a:avLst/>
              <a:gdLst>
                <a:gd name="T0" fmla="*/ 326 w 327"/>
                <a:gd name="T1" fmla="*/ 86 h 136"/>
                <a:gd name="T2" fmla="*/ 313 w 327"/>
                <a:gd name="T3" fmla="*/ 135 h 136"/>
                <a:gd name="T4" fmla="*/ 0 w 327"/>
                <a:gd name="T5" fmla="*/ 50 h 136"/>
                <a:gd name="T6" fmla="*/ 14 w 327"/>
                <a:gd name="T7" fmla="*/ 0 h 136"/>
                <a:gd name="T8" fmla="*/ 326 w 327"/>
                <a:gd name="T9" fmla="*/ 86 h 136"/>
              </a:gdLst>
              <a:ahLst/>
              <a:cxnLst>
                <a:cxn ang="0">
                  <a:pos x="T0" y="T1"/>
                </a:cxn>
                <a:cxn ang="0">
                  <a:pos x="T2" y="T3"/>
                </a:cxn>
                <a:cxn ang="0">
                  <a:pos x="T4" y="T5"/>
                </a:cxn>
                <a:cxn ang="0">
                  <a:pos x="T6" y="T7"/>
                </a:cxn>
                <a:cxn ang="0">
                  <a:pos x="T8" y="T9"/>
                </a:cxn>
              </a:cxnLst>
              <a:rect l="0" t="0" r="r" b="b"/>
              <a:pathLst>
                <a:path w="327" h="136">
                  <a:moveTo>
                    <a:pt x="326" y="86"/>
                  </a:moveTo>
                  <a:lnTo>
                    <a:pt x="313" y="135"/>
                  </a:lnTo>
                  <a:lnTo>
                    <a:pt x="0" y="50"/>
                  </a:lnTo>
                  <a:lnTo>
                    <a:pt x="14" y="0"/>
                  </a:lnTo>
                  <a:lnTo>
                    <a:pt x="326" y="86"/>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7" name="Freeform 53">
              <a:extLst>
                <a:ext uri="{FF2B5EF4-FFF2-40B4-BE49-F238E27FC236}">
                  <a16:creationId xmlns:a16="http://schemas.microsoft.com/office/drawing/2014/main" id="{30B5CD1C-60A5-0749-B47B-04396A84BDE1}"/>
                </a:ext>
              </a:extLst>
            </p:cNvPr>
            <p:cNvSpPr>
              <a:spLocks noChangeArrowheads="1"/>
            </p:cNvSpPr>
            <p:nvPr/>
          </p:nvSpPr>
          <p:spPr bwMode="auto">
            <a:xfrm>
              <a:off x="11460282" y="4380470"/>
              <a:ext cx="172995" cy="123568"/>
            </a:xfrm>
            <a:custGeom>
              <a:avLst/>
              <a:gdLst>
                <a:gd name="T0" fmla="*/ 247 w 248"/>
                <a:gd name="T1" fmla="*/ 44 h 177"/>
                <a:gd name="T2" fmla="*/ 26 w 248"/>
                <a:gd name="T3" fmla="*/ 176 h 177"/>
                <a:gd name="T4" fmla="*/ 0 w 248"/>
                <a:gd name="T5" fmla="*/ 133 h 177"/>
                <a:gd name="T6" fmla="*/ 221 w 248"/>
                <a:gd name="T7" fmla="*/ 0 h 177"/>
                <a:gd name="T8" fmla="*/ 247 w 248"/>
                <a:gd name="T9" fmla="*/ 44 h 177"/>
              </a:gdLst>
              <a:ahLst/>
              <a:cxnLst>
                <a:cxn ang="0">
                  <a:pos x="T0" y="T1"/>
                </a:cxn>
                <a:cxn ang="0">
                  <a:pos x="T2" y="T3"/>
                </a:cxn>
                <a:cxn ang="0">
                  <a:pos x="T4" y="T5"/>
                </a:cxn>
                <a:cxn ang="0">
                  <a:pos x="T6" y="T7"/>
                </a:cxn>
                <a:cxn ang="0">
                  <a:pos x="T8" y="T9"/>
                </a:cxn>
              </a:cxnLst>
              <a:rect l="0" t="0" r="r" b="b"/>
              <a:pathLst>
                <a:path w="248" h="177">
                  <a:moveTo>
                    <a:pt x="247" y="44"/>
                  </a:moveTo>
                  <a:lnTo>
                    <a:pt x="26" y="176"/>
                  </a:lnTo>
                  <a:lnTo>
                    <a:pt x="0" y="133"/>
                  </a:lnTo>
                  <a:lnTo>
                    <a:pt x="221" y="0"/>
                  </a:lnTo>
                  <a:lnTo>
                    <a:pt x="247" y="44"/>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grpSp>
      <p:grpSp>
        <p:nvGrpSpPr>
          <p:cNvPr id="12" name="Group 11">
            <a:extLst>
              <a:ext uri="{FF2B5EF4-FFF2-40B4-BE49-F238E27FC236}">
                <a16:creationId xmlns:a16="http://schemas.microsoft.com/office/drawing/2014/main" id="{343D1749-6F46-7749-AAC5-D273CABD4EF0}"/>
              </a:ext>
            </a:extLst>
          </p:cNvPr>
          <p:cNvGrpSpPr/>
          <p:nvPr/>
        </p:nvGrpSpPr>
        <p:grpSpPr>
          <a:xfrm>
            <a:off x="6544210" y="10135579"/>
            <a:ext cx="645641" cy="1071950"/>
            <a:chOff x="5371490" y="815546"/>
            <a:chExt cx="645641" cy="1071950"/>
          </a:xfrm>
        </p:grpSpPr>
        <p:sp>
          <p:nvSpPr>
            <p:cNvPr id="238" name="Freeform 54">
              <a:extLst>
                <a:ext uri="{FF2B5EF4-FFF2-40B4-BE49-F238E27FC236}">
                  <a16:creationId xmlns:a16="http://schemas.microsoft.com/office/drawing/2014/main" id="{C4F0CE9A-E3F4-3B4F-87CA-B200B74308C2}"/>
                </a:ext>
              </a:extLst>
            </p:cNvPr>
            <p:cNvSpPr>
              <a:spLocks noChangeArrowheads="1"/>
            </p:cNvSpPr>
            <p:nvPr/>
          </p:nvSpPr>
          <p:spPr bwMode="auto">
            <a:xfrm>
              <a:off x="5433274" y="815546"/>
              <a:ext cx="515895" cy="1071950"/>
            </a:xfrm>
            <a:custGeom>
              <a:avLst/>
              <a:gdLst>
                <a:gd name="T0" fmla="*/ 90 w 736"/>
                <a:gd name="T1" fmla="*/ 0 h 1532"/>
                <a:gd name="T2" fmla="*/ 645 w 736"/>
                <a:gd name="T3" fmla="*/ 0 h 1532"/>
                <a:gd name="T4" fmla="*/ 645 w 736"/>
                <a:gd name="T5" fmla="*/ 0 h 1532"/>
                <a:gd name="T6" fmla="*/ 726 w 736"/>
                <a:gd name="T7" fmla="*/ 81 h 1532"/>
                <a:gd name="T8" fmla="*/ 735 w 736"/>
                <a:gd name="T9" fmla="*/ 287 h 1532"/>
                <a:gd name="T10" fmla="*/ 735 w 736"/>
                <a:gd name="T11" fmla="*/ 1375 h 1532"/>
                <a:gd name="T12" fmla="*/ 735 w 736"/>
                <a:gd name="T13" fmla="*/ 1375 h 1532"/>
                <a:gd name="T14" fmla="*/ 533 w 736"/>
                <a:gd name="T15" fmla="*/ 1531 h 1532"/>
                <a:gd name="T16" fmla="*/ 203 w 736"/>
                <a:gd name="T17" fmla="*/ 1531 h 1532"/>
                <a:gd name="T18" fmla="*/ 203 w 736"/>
                <a:gd name="T19" fmla="*/ 1531 h 1532"/>
                <a:gd name="T20" fmla="*/ 0 w 736"/>
                <a:gd name="T21" fmla="*/ 1375 h 1532"/>
                <a:gd name="T22" fmla="*/ 0 w 736"/>
                <a:gd name="T23" fmla="*/ 287 h 1532"/>
                <a:gd name="T24" fmla="*/ 9 w 736"/>
                <a:gd name="T25" fmla="*/ 81 h 1532"/>
                <a:gd name="T26" fmla="*/ 9 w 736"/>
                <a:gd name="T27" fmla="*/ 81 h 1532"/>
                <a:gd name="T28" fmla="*/ 90 w 736"/>
                <a:gd name="T29" fmla="*/ 0 h 15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36" h="1532">
                  <a:moveTo>
                    <a:pt x="90" y="0"/>
                  </a:moveTo>
                  <a:lnTo>
                    <a:pt x="645" y="0"/>
                  </a:lnTo>
                  <a:lnTo>
                    <a:pt x="645" y="0"/>
                  </a:lnTo>
                  <a:cubicBezTo>
                    <a:pt x="689" y="0"/>
                    <a:pt x="726" y="37"/>
                    <a:pt x="726" y="81"/>
                  </a:cubicBezTo>
                  <a:lnTo>
                    <a:pt x="735" y="287"/>
                  </a:lnTo>
                  <a:lnTo>
                    <a:pt x="735" y="1375"/>
                  </a:lnTo>
                  <a:lnTo>
                    <a:pt x="735" y="1375"/>
                  </a:lnTo>
                  <a:cubicBezTo>
                    <a:pt x="735" y="1487"/>
                    <a:pt x="644" y="1531"/>
                    <a:pt x="533" y="1531"/>
                  </a:cubicBezTo>
                  <a:lnTo>
                    <a:pt x="203" y="1531"/>
                  </a:lnTo>
                  <a:lnTo>
                    <a:pt x="203" y="1531"/>
                  </a:lnTo>
                  <a:cubicBezTo>
                    <a:pt x="91" y="1531"/>
                    <a:pt x="0" y="1487"/>
                    <a:pt x="0" y="1375"/>
                  </a:cubicBezTo>
                  <a:lnTo>
                    <a:pt x="0" y="287"/>
                  </a:lnTo>
                  <a:lnTo>
                    <a:pt x="9" y="81"/>
                  </a:lnTo>
                  <a:lnTo>
                    <a:pt x="9" y="81"/>
                  </a:lnTo>
                  <a:cubicBezTo>
                    <a:pt x="9" y="37"/>
                    <a:pt x="46" y="0"/>
                    <a:pt x="90"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9" name="Freeform 55">
              <a:extLst>
                <a:ext uri="{FF2B5EF4-FFF2-40B4-BE49-F238E27FC236}">
                  <a16:creationId xmlns:a16="http://schemas.microsoft.com/office/drawing/2014/main" id="{821DE48D-22FC-9146-9B01-FDD15AAEB0B8}"/>
                </a:ext>
              </a:extLst>
            </p:cNvPr>
            <p:cNvSpPr>
              <a:spLocks noChangeArrowheads="1"/>
            </p:cNvSpPr>
            <p:nvPr/>
          </p:nvSpPr>
          <p:spPr bwMode="auto">
            <a:xfrm>
              <a:off x="5470344" y="849528"/>
              <a:ext cx="444843" cy="1000897"/>
            </a:xfrm>
            <a:custGeom>
              <a:avLst/>
              <a:gdLst>
                <a:gd name="T0" fmla="*/ 595 w 636"/>
                <a:gd name="T1" fmla="*/ 0 h 1430"/>
                <a:gd name="T2" fmla="*/ 595 w 636"/>
                <a:gd name="T3" fmla="*/ 0 h 1430"/>
                <a:gd name="T4" fmla="*/ 625 w 636"/>
                <a:gd name="T5" fmla="*/ 30 h 1430"/>
                <a:gd name="T6" fmla="*/ 625 w 636"/>
                <a:gd name="T7" fmla="*/ 32 h 1430"/>
                <a:gd name="T8" fmla="*/ 635 w 636"/>
                <a:gd name="T9" fmla="*/ 238 h 1430"/>
                <a:gd name="T10" fmla="*/ 635 w 636"/>
                <a:gd name="T11" fmla="*/ 1324 h 1430"/>
                <a:gd name="T12" fmla="*/ 635 w 636"/>
                <a:gd name="T13" fmla="*/ 1324 h 1430"/>
                <a:gd name="T14" fmla="*/ 483 w 636"/>
                <a:gd name="T15" fmla="*/ 1429 h 1430"/>
                <a:gd name="T16" fmla="*/ 153 w 636"/>
                <a:gd name="T17" fmla="*/ 1429 h 1430"/>
                <a:gd name="T18" fmla="*/ 153 w 636"/>
                <a:gd name="T19" fmla="*/ 1429 h 1430"/>
                <a:gd name="T20" fmla="*/ 0 w 636"/>
                <a:gd name="T21" fmla="*/ 1324 h 1430"/>
                <a:gd name="T22" fmla="*/ 0 w 636"/>
                <a:gd name="T23" fmla="*/ 238 h 1430"/>
                <a:gd name="T24" fmla="*/ 10 w 636"/>
                <a:gd name="T25" fmla="*/ 31 h 1430"/>
                <a:gd name="T26" fmla="*/ 10 w 636"/>
                <a:gd name="T27" fmla="*/ 30 h 1430"/>
                <a:gd name="T28" fmla="*/ 10 w 636"/>
                <a:gd name="T29" fmla="*/ 30 h 1430"/>
                <a:gd name="T30" fmla="*/ 40 w 636"/>
                <a:gd name="T31" fmla="*/ 0 h 1430"/>
                <a:gd name="T32" fmla="*/ 595 w 636"/>
                <a:gd name="T33" fmla="*/ 0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36" h="1430">
                  <a:moveTo>
                    <a:pt x="595" y="0"/>
                  </a:moveTo>
                  <a:lnTo>
                    <a:pt x="595" y="0"/>
                  </a:lnTo>
                  <a:cubicBezTo>
                    <a:pt x="611" y="0"/>
                    <a:pt x="625" y="14"/>
                    <a:pt x="625" y="30"/>
                  </a:cubicBezTo>
                  <a:lnTo>
                    <a:pt x="625" y="32"/>
                  </a:lnTo>
                  <a:lnTo>
                    <a:pt x="635" y="238"/>
                  </a:lnTo>
                  <a:lnTo>
                    <a:pt x="635" y="1324"/>
                  </a:lnTo>
                  <a:lnTo>
                    <a:pt x="635" y="1324"/>
                  </a:lnTo>
                  <a:cubicBezTo>
                    <a:pt x="635" y="1394"/>
                    <a:pt x="584" y="1429"/>
                    <a:pt x="483" y="1429"/>
                  </a:cubicBezTo>
                  <a:lnTo>
                    <a:pt x="153" y="1429"/>
                  </a:lnTo>
                  <a:lnTo>
                    <a:pt x="153" y="1429"/>
                  </a:lnTo>
                  <a:cubicBezTo>
                    <a:pt x="51" y="1429"/>
                    <a:pt x="0" y="1394"/>
                    <a:pt x="0" y="1324"/>
                  </a:cubicBezTo>
                  <a:lnTo>
                    <a:pt x="0" y="238"/>
                  </a:lnTo>
                  <a:lnTo>
                    <a:pt x="10" y="31"/>
                  </a:lnTo>
                  <a:lnTo>
                    <a:pt x="10" y="30"/>
                  </a:lnTo>
                  <a:lnTo>
                    <a:pt x="10" y="30"/>
                  </a:lnTo>
                  <a:cubicBezTo>
                    <a:pt x="10" y="14"/>
                    <a:pt x="24" y="0"/>
                    <a:pt x="40" y="0"/>
                  </a:cubicBezTo>
                  <a:lnTo>
                    <a:pt x="59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0" name="Freeform 56">
              <a:extLst>
                <a:ext uri="{FF2B5EF4-FFF2-40B4-BE49-F238E27FC236}">
                  <a16:creationId xmlns:a16="http://schemas.microsoft.com/office/drawing/2014/main" id="{A27F7301-5548-1949-A2B3-D96AEAAC76C8}"/>
                </a:ext>
              </a:extLst>
            </p:cNvPr>
            <p:cNvSpPr>
              <a:spLocks noChangeArrowheads="1"/>
            </p:cNvSpPr>
            <p:nvPr/>
          </p:nvSpPr>
          <p:spPr bwMode="auto">
            <a:xfrm>
              <a:off x="5566110" y="849528"/>
              <a:ext cx="253313" cy="1000897"/>
            </a:xfrm>
            <a:custGeom>
              <a:avLst/>
              <a:gdLst>
                <a:gd name="T0" fmla="*/ 15 w 360"/>
                <a:gd name="T1" fmla="*/ 1429 h 1430"/>
                <a:gd name="T2" fmla="*/ 345 w 360"/>
                <a:gd name="T3" fmla="*/ 1429 h 1430"/>
                <a:gd name="T4" fmla="*/ 345 w 360"/>
                <a:gd name="T5" fmla="*/ 1429 h 1430"/>
                <a:gd name="T6" fmla="*/ 359 w 360"/>
                <a:gd name="T7" fmla="*/ 1429 h 1430"/>
                <a:gd name="T8" fmla="*/ 359 w 360"/>
                <a:gd name="T9" fmla="*/ 87 h 1430"/>
                <a:gd name="T10" fmla="*/ 358 w 360"/>
                <a:gd name="T11" fmla="*/ 0 h 1430"/>
                <a:gd name="T12" fmla="*/ 2 w 360"/>
                <a:gd name="T13" fmla="*/ 0 h 1430"/>
                <a:gd name="T14" fmla="*/ 0 w 360"/>
                <a:gd name="T15" fmla="*/ 87 h 1430"/>
                <a:gd name="T16" fmla="*/ 0 w 360"/>
                <a:gd name="T17" fmla="*/ 1429 h 1430"/>
                <a:gd name="T18" fmla="*/ 0 w 360"/>
                <a:gd name="T19" fmla="*/ 1429 h 1430"/>
                <a:gd name="T20" fmla="*/ 15 w 360"/>
                <a:gd name="T21" fmla="*/ 1429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0" h="1430">
                  <a:moveTo>
                    <a:pt x="15" y="1429"/>
                  </a:moveTo>
                  <a:lnTo>
                    <a:pt x="345" y="1429"/>
                  </a:lnTo>
                  <a:lnTo>
                    <a:pt x="345" y="1429"/>
                  </a:lnTo>
                  <a:cubicBezTo>
                    <a:pt x="350" y="1429"/>
                    <a:pt x="355" y="1429"/>
                    <a:pt x="359" y="1429"/>
                  </a:cubicBezTo>
                  <a:lnTo>
                    <a:pt x="359" y="87"/>
                  </a:lnTo>
                  <a:lnTo>
                    <a:pt x="358" y="0"/>
                  </a:lnTo>
                  <a:lnTo>
                    <a:pt x="2" y="0"/>
                  </a:lnTo>
                  <a:lnTo>
                    <a:pt x="0" y="87"/>
                  </a:lnTo>
                  <a:lnTo>
                    <a:pt x="0" y="1429"/>
                  </a:lnTo>
                  <a:lnTo>
                    <a:pt x="0" y="1429"/>
                  </a:lnTo>
                  <a:cubicBezTo>
                    <a:pt x="5" y="1429"/>
                    <a:pt x="9" y="1429"/>
                    <a:pt x="15" y="1429"/>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1" name="Freeform 57">
              <a:extLst>
                <a:ext uri="{FF2B5EF4-FFF2-40B4-BE49-F238E27FC236}">
                  <a16:creationId xmlns:a16="http://schemas.microsoft.com/office/drawing/2014/main" id="{92B476A3-BCCC-7A4D-88A9-4C5ACBC977B5}"/>
                </a:ext>
              </a:extLst>
            </p:cNvPr>
            <p:cNvSpPr>
              <a:spLocks noChangeArrowheads="1"/>
            </p:cNvSpPr>
            <p:nvPr/>
          </p:nvSpPr>
          <p:spPr bwMode="auto">
            <a:xfrm>
              <a:off x="5482701" y="1726858"/>
              <a:ext cx="114301" cy="114299"/>
            </a:xfrm>
            <a:custGeom>
              <a:avLst/>
              <a:gdLst>
                <a:gd name="T0" fmla="*/ 25 w 161"/>
                <a:gd name="T1" fmla="*/ 0 h 161"/>
                <a:gd name="T2" fmla="*/ 25 w 161"/>
                <a:gd name="T3" fmla="*/ 0 h 161"/>
                <a:gd name="T4" fmla="*/ 51 w 161"/>
                <a:gd name="T5" fmla="*/ 25 h 161"/>
                <a:gd name="T6" fmla="*/ 51 w 161"/>
                <a:gd name="T7" fmla="*/ 25 h 161"/>
                <a:gd name="T8" fmla="*/ 135 w 161"/>
                <a:gd name="T9" fmla="*/ 109 h 161"/>
                <a:gd name="T10" fmla="*/ 135 w 161"/>
                <a:gd name="T11" fmla="*/ 109 h 161"/>
                <a:gd name="T12" fmla="*/ 160 w 161"/>
                <a:gd name="T13" fmla="*/ 134 h 161"/>
                <a:gd name="T14" fmla="*/ 160 w 161"/>
                <a:gd name="T15" fmla="*/ 134 h 161"/>
                <a:gd name="T16" fmla="*/ 135 w 161"/>
                <a:gd name="T17" fmla="*/ 160 h 161"/>
                <a:gd name="T18" fmla="*/ 135 w 161"/>
                <a:gd name="T19" fmla="*/ 160 h 161"/>
                <a:gd name="T20" fmla="*/ 0 w 161"/>
                <a:gd name="T21" fmla="*/ 25 h 161"/>
                <a:gd name="T22" fmla="*/ 0 w 161"/>
                <a:gd name="T23" fmla="*/ 25 h 161"/>
                <a:gd name="T24" fmla="*/ 2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25" y="0"/>
                  </a:moveTo>
                  <a:lnTo>
                    <a:pt x="25" y="0"/>
                  </a:lnTo>
                  <a:cubicBezTo>
                    <a:pt x="39" y="0"/>
                    <a:pt x="51" y="11"/>
                    <a:pt x="51" y="25"/>
                  </a:cubicBezTo>
                  <a:lnTo>
                    <a:pt x="51" y="25"/>
                  </a:lnTo>
                  <a:cubicBezTo>
                    <a:pt x="51" y="72"/>
                    <a:pt x="88" y="109"/>
                    <a:pt x="135" y="109"/>
                  </a:cubicBezTo>
                  <a:lnTo>
                    <a:pt x="135" y="109"/>
                  </a:lnTo>
                  <a:cubicBezTo>
                    <a:pt x="149" y="109"/>
                    <a:pt x="160" y="120"/>
                    <a:pt x="160" y="134"/>
                  </a:cubicBezTo>
                  <a:lnTo>
                    <a:pt x="160" y="134"/>
                  </a:lnTo>
                  <a:cubicBezTo>
                    <a:pt x="160" y="148"/>
                    <a:pt x="149" y="160"/>
                    <a:pt x="135" y="160"/>
                  </a:cubicBezTo>
                  <a:lnTo>
                    <a:pt x="135" y="160"/>
                  </a:lnTo>
                  <a:cubicBezTo>
                    <a:pt x="61" y="160"/>
                    <a:pt x="0" y="99"/>
                    <a:pt x="0" y="25"/>
                  </a:cubicBezTo>
                  <a:lnTo>
                    <a:pt x="0" y="25"/>
                  </a:lnTo>
                  <a:cubicBezTo>
                    <a:pt x="0" y="11"/>
                    <a:pt x="11" y="0"/>
                    <a:pt x="2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2" name="Freeform 58">
              <a:extLst>
                <a:ext uri="{FF2B5EF4-FFF2-40B4-BE49-F238E27FC236}">
                  <a16:creationId xmlns:a16="http://schemas.microsoft.com/office/drawing/2014/main" id="{5C34F7BC-4C44-194D-A3A5-1D654F14ADA9}"/>
                </a:ext>
              </a:extLst>
            </p:cNvPr>
            <p:cNvSpPr>
              <a:spLocks noChangeArrowheads="1"/>
            </p:cNvSpPr>
            <p:nvPr/>
          </p:nvSpPr>
          <p:spPr bwMode="auto">
            <a:xfrm>
              <a:off x="5788531" y="1726858"/>
              <a:ext cx="114299" cy="114299"/>
            </a:xfrm>
            <a:custGeom>
              <a:avLst/>
              <a:gdLst>
                <a:gd name="T0" fmla="*/ 135 w 161"/>
                <a:gd name="T1" fmla="*/ 0 h 161"/>
                <a:gd name="T2" fmla="*/ 135 w 161"/>
                <a:gd name="T3" fmla="*/ 0 h 161"/>
                <a:gd name="T4" fmla="*/ 160 w 161"/>
                <a:gd name="T5" fmla="*/ 25 h 161"/>
                <a:gd name="T6" fmla="*/ 160 w 161"/>
                <a:gd name="T7" fmla="*/ 25 h 161"/>
                <a:gd name="T8" fmla="*/ 26 w 161"/>
                <a:gd name="T9" fmla="*/ 160 h 161"/>
                <a:gd name="T10" fmla="*/ 26 w 161"/>
                <a:gd name="T11" fmla="*/ 160 h 161"/>
                <a:gd name="T12" fmla="*/ 0 w 161"/>
                <a:gd name="T13" fmla="*/ 134 h 161"/>
                <a:gd name="T14" fmla="*/ 0 w 161"/>
                <a:gd name="T15" fmla="*/ 134 h 161"/>
                <a:gd name="T16" fmla="*/ 26 w 161"/>
                <a:gd name="T17" fmla="*/ 109 h 161"/>
                <a:gd name="T18" fmla="*/ 26 w 161"/>
                <a:gd name="T19" fmla="*/ 109 h 161"/>
                <a:gd name="T20" fmla="*/ 110 w 161"/>
                <a:gd name="T21" fmla="*/ 25 h 161"/>
                <a:gd name="T22" fmla="*/ 110 w 161"/>
                <a:gd name="T23" fmla="*/ 25 h 161"/>
                <a:gd name="T24" fmla="*/ 13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135" y="0"/>
                  </a:moveTo>
                  <a:lnTo>
                    <a:pt x="135" y="0"/>
                  </a:lnTo>
                  <a:cubicBezTo>
                    <a:pt x="149" y="0"/>
                    <a:pt x="160" y="11"/>
                    <a:pt x="160" y="25"/>
                  </a:cubicBezTo>
                  <a:lnTo>
                    <a:pt x="160" y="25"/>
                  </a:lnTo>
                  <a:cubicBezTo>
                    <a:pt x="160" y="99"/>
                    <a:pt x="100" y="160"/>
                    <a:pt x="26" y="160"/>
                  </a:cubicBezTo>
                  <a:lnTo>
                    <a:pt x="26" y="160"/>
                  </a:lnTo>
                  <a:cubicBezTo>
                    <a:pt x="12" y="160"/>
                    <a:pt x="0" y="148"/>
                    <a:pt x="0" y="134"/>
                  </a:cubicBezTo>
                  <a:lnTo>
                    <a:pt x="0" y="134"/>
                  </a:lnTo>
                  <a:cubicBezTo>
                    <a:pt x="0" y="120"/>
                    <a:pt x="12" y="109"/>
                    <a:pt x="26" y="109"/>
                  </a:cubicBezTo>
                  <a:lnTo>
                    <a:pt x="26" y="109"/>
                  </a:lnTo>
                  <a:cubicBezTo>
                    <a:pt x="72" y="109"/>
                    <a:pt x="110" y="72"/>
                    <a:pt x="110" y="25"/>
                  </a:cubicBezTo>
                  <a:lnTo>
                    <a:pt x="110" y="25"/>
                  </a:lnTo>
                  <a:cubicBezTo>
                    <a:pt x="110" y="11"/>
                    <a:pt x="121" y="0"/>
                    <a:pt x="13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3" name="Freeform 59">
              <a:extLst>
                <a:ext uri="{FF2B5EF4-FFF2-40B4-BE49-F238E27FC236}">
                  <a16:creationId xmlns:a16="http://schemas.microsoft.com/office/drawing/2014/main" id="{9EF94BC3-1FE6-7846-84D2-DC101495736C}"/>
                </a:ext>
              </a:extLst>
            </p:cNvPr>
            <p:cNvSpPr>
              <a:spLocks noChangeArrowheads="1"/>
            </p:cNvSpPr>
            <p:nvPr/>
          </p:nvSpPr>
          <p:spPr bwMode="auto">
            <a:xfrm>
              <a:off x="5498147" y="932935"/>
              <a:ext cx="392326" cy="639463"/>
            </a:xfrm>
            <a:custGeom>
              <a:avLst/>
              <a:gdLst>
                <a:gd name="T0" fmla="*/ 519 w 558"/>
                <a:gd name="T1" fmla="*/ 0 h 914"/>
                <a:gd name="T2" fmla="*/ 519 w 558"/>
                <a:gd name="T3" fmla="*/ 0 h 914"/>
                <a:gd name="T4" fmla="*/ 549 w 558"/>
                <a:gd name="T5" fmla="*/ 21 h 914"/>
                <a:gd name="T6" fmla="*/ 549 w 558"/>
                <a:gd name="T7" fmla="*/ 23 h 914"/>
                <a:gd name="T8" fmla="*/ 557 w 558"/>
                <a:gd name="T9" fmla="*/ 80 h 914"/>
                <a:gd name="T10" fmla="*/ 557 w 558"/>
                <a:gd name="T11" fmla="*/ 814 h 914"/>
                <a:gd name="T12" fmla="*/ 557 w 558"/>
                <a:gd name="T13" fmla="*/ 814 h 914"/>
                <a:gd name="T14" fmla="*/ 422 w 558"/>
                <a:gd name="T15" fmla="*/ 913 h 914"/>
                <a:gd name="T16" fmla="*/ 135 w 558"/>
                <a:gd name="T17" fmla="*/ 913 h 914"/>
                <a:gd name="T18" fmla="*/ 135 w 558"/>
                <a:gd name="T19" fmla="*/ 913 h 914"/>
                <a:gd name="T20" fmla="*/ 0 w 558"/>
                <a:gd name="T21" fmla="*/ 814 h 914"/>
                <a:gd name="T22" fmla="*/ 0 w 558"/>
                <a:gd name="T23" fmla="*/ 80 h 914"/>
                <a:gd name="T24" fmla="*/ 9 w 558"/>
                <a:gd name="T25" fmla="*/ 23 h 914"/>
                <a:gd name="T26" fmla="*/ 9 w 558"/>
                <a:gd name="T27" fmla="*/ 21 h 914"/>
                <a:gd name="T28" fmla="*/ 9 w 558"/>
                <a:gd name="T29" fmla="*/ 21 h 914"/>
                <a:gd name="T30" fmla="*/ 38 w 558"/>
                <a:gd name="T31" fmla="*/ 0 h 914"/>
                <a:gd name="T32" fmla="*/ 519 w 558"/>
                <a:gd name="T33"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519" y="0"/>
                  </a:moveTo>
                  <a:lnTo>
                    <a:pt x="519" y="0"/>
                  </a:lnTo>
                  <a:cubicBezTo>
                    <a:pt x="536" y="0"/>
                    <a:pt x="549" y="10"/>
                    <a:pt x="549" y="21"/>
                  </a:cubicBezTo>
                  <a:lnTo>
                    <a:pt x="549" y="23"/>
                  </a:lnTo>
                  <a:lnTo>
                    <a:pt x="557" y="80"/>
                  </a:lnTo>
                  <a:lnTo>
                    <a:pt x="557" y="814"/>
                  </a:lnTo>
                  <a:lnTo>
                    <a:pt x="557" y="814"/>
                  </a:lnTo>
                  <a:cubicBezTo>
                    <a:pt x="557" y="869"/>
                    <a:pt x="497" y="913"/>
                    <a:pt x="422" y="913"/>
                  </a:cubicBezTo>
                  <a:lnTo>
                    <a:pt x="135" y="913"/>
                  </a:lnTo>
                  <a:lnTo>
                    <a:pt x="135" y="913"/>
                  </a:lnTo>
                  <a:cubicBezTo>
                    <a:pt x="61" y="913"/>
                    <a:pt x="0" y="869"/>
                    <a:pt x="0" y="814"/>
                  </a:cubicBezTo>
                  <a:lnTo>
                    <a:pt x="0" y="80"/>
                  </a:lnTo>
                  <a:lnTo>
                    <a:pt x="9" y="23"/>
                  </a:lnTo>
                  <a:lnTo>
                    <a:pt x="9" y="21"/>
                  </a:lnTo>
                  <a:lnTo>
                    <a:pt x="9" y="21"/>
                  </a:lnTo>
                  <a:cubicBezTo>
                    <a:pt x="9" y="10"/>
                    <a:pt x="22" y="0"/>
                    <a:pt x="38" y="0"/>
                  </a:cubicBezTo>
                  <a:lnTo>
                    <a:pt x="519" y="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44" name="Freeform 60">
              <a:extLst>
                <a:ext uri="{FF2B5EF4-FFF2-40B4-BE49-F238E27FC236}">
                  <a16:creationId xmlns:a16="http://schemas.microsoft.com/office/drawing/2014/main" id="{D8476049-ADF4-B544-8396-5097B7550FF4}"/>
                </a:ext>
              </a:extLst>
            </p:cNvPr>
            <p:cNvSpPr>
              <a:spLocks noChangeArrowheads="1"/>
            </p:cNvSpPr>
            <p:nvPr/>
          </p:nvSpPr>
          <p:spPr bwMode="auto">
            <a:xfrm>
              <a:off x="5498147" y="932935"/>
              <a:ext cx="194618" cy="639463"/>
            </a:xfrm>
            <a:custGeom>
              <a:avLst/>
              <a:gdLst>
                <a:gd name="T0" fmla="*/ 135 w 279"/>
                <a:gd name="T1" fmla="*/ 913 h 914"/>
                <a:gd name="T2" fmla="*/ 278 w 279"/>
                <a:gd name="T3" fmla="*/ 913 h 914"/>
                <a:gd name="T4" fmla="*/ 278 w 279"/>
                <a:gd name="T5" fmla="*/ 0 h 914"/>
                <a:gd name="T6" fmla="*/ 38 w 279"/>
                <a:gd name="T7" fmla="*/ 0 h 914"/>
                <a:gd name="T8" fmla="*/ 38 w 279"/>
                <a:gd name="T9" fmla="*/ 0 h 914"/>
                <a:gd name="T10" fmla="*/ 9 w 279"/>
                <a:gd name="T11" fmla="*/ 21 h 914"/>
                <a:gd name="T12" fmla="*/ 9 w 279"/>
                <a:gd name="T13" fmla="*/ 23 h 914"/>
                <a:gd name="T14" fmla="*/ 0 w 279"/>
                <a:gd name="T15" fmla="*/ 80 h 914"/>
                <a:gd name="T16" fmla="*/ 0 w 279"/>
                <a:gd name="T17" fmla="*/ 814 h 914"/>
                <a:gd name="T18" fmla="*/ 0 w 279"/>
                <a:gd name="T19" fmla="*/ 814 h 914"/>
                <a:gd name="T20" fmla="*/ 135 w 279"/>
                <a:gd name="T21"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35" y="913"/>
                  </a:moveTo>
                  <a:lnTo>
                    <a:pt x="278" y="913"/>
                  </a:lnTo>
                  <a:lnTo>
                    <a:pt x="278" y="0"/>
                  </a:lnTo>
                  <a:lnTo>
                    <a:pt x="38" y="0"/>
                  </a:lnTo>
                  <a:lnTo>
                    <a:pt x="38" y="0"/>
                  </a:lnTo>
                  <a:cubicBezTo>
                    <a:pt x="22" y="0"/>
                    <a:pt x="9" y="10"/>
                    <a:pt x="9" y="21"/>
                  </a:cubicBezTo>
                  <a:lnTo>
                    <a:pt x="9" y="23"/>
                  </a:lnTo>
                  <a:lnTo>
                    <a:pt x="0" y="80"/>
                  </a:lnTo>
                  <a:lnTo>
                    <a:pt x="0" y="814"/>
                  </a:lnTo>
                  <a:lnTo>
                    <a:pt x="0" y="814"/>
                  </a:lnTo>
                  <a:cubicBezTo>
                    <a:pt x="0" y="869"/>
                    <a:pt x="61" y="913"/>
                    <a:pt x="135" y="913"/>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5" name="Freeform 61">
              <a:extLst>
                <a:ext uri="{FF2B5EF4-FFF2-40B4-BE49-F238E27FC236}">
                  <a16:creationId xmlns:a16="http://schemas.microsoft.com/office/drawing/2014/main" id="{B9B6C2AD-4892-2F45-A5A4-5C54D4ABE154}"/>
                </a:ext>
              </a:extLst>
            </p:cNvPr>
            <p:cNvSpPr>
              <a:spLocks noChangeArrowheads="1"/>
            </p:cNvSpPr>
            <p:nvPr/>
          </p:nvSpPr>
          <p:spPr bwMode="auto">
            <a:xfrm>
              <a:off x="5816333" y="1353065"/>
              <a:ext cx="95766" cy="182263"/>
            </a:xfrm>
            <a:custGeom>
              <a:avLst/>
              <a:gdLst>
                <a:gd name="T0" fmla="*/ 38 w 135"/>
                <a:gd name="T1" fmla="*/ 0 h 261"/>
                <a:gd name="T2" fmla="*/ 134 w 135"/>
                <a:gd name="T3" fmla="*/ 245 h 261"/>
                <a:gd name="T4" fmla="*/ 96 w 135"/>
                <a:gd name="T5" fmla="*/ 260 h 261"/>
                <a:gd name="T6" fmla="*/ 0 w 135"/>
                <a:gd name="T7" fmla="*/ 15 h 261"/>
                <a:gd name="T8" fmla="*/ 38 w 135"/>
                <a:gd name="T9" fmla="*/ 0 h 261"/>
              </a:gdLst>
              <a:ahLst/>
              <a:cxnLst>
                <a:cxn ang="0">
                  <a:pos x="T0" y="T1"/>
                </a:cxn>
                <a:cxn ang="0">
                  <a:pos x="T2" y="T3"/>
                </a:cxn>
                <a:cxn ang="0">
                  <a:pos x="T4" y="T5"/>
                </a:cxn>
                <a:cxn ang="0">
                  <a:pos x="T6" y="T7"/>
                </a:cxn>
                <a:cxn ang="0">
                  <a:pos x="T8" y="T9"/>
                </a:cxn>
              </a:cxnLst>
              <a:rect l="0" t="0" r="r" b="b"/>
              <a:pathLst>
                <a:path w="135" h="261">
                  <a:moveTo>
                    <a:pt x="38" y="0"/>
                  </a:moveTo>
                  <a:lnTo>
                    <a:pt x="134" y="245"/>
                  </a:lnTo>
                  <a:lnTo>
                    <a:pt x="96" y="260"/>
                  </a:lnTo>
                  <a:lnTo>
                    <a:pt x="0" y="15"/>
                  </a:lnTo>
                  <a:lnTo>
                    <a:pt x="38"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6" name="Freeform 62">
              <a:extLst>
                <a:ext uri="{FF2B5EF4-FFF2-40B4-BE49-F238E27FC236}">
                  <a16:creationId xmlns:a16="http://schemas.microsoft.com/office/drawing/2014/main" id="{56F06EB0-FCEB-BC40-B87D-DB6EF24153EE}"/>
                </a:ext>
              </a:extLst>
            </p:cNvPr>
            <p:cNvSpPr>
              <a:spLocks noChangeArrowheads="1"/>
            </p:cNvSpPr>
            <p:nvPr/>
          </p:nvSpPr>
          <p:spPr bwMode="auto">
            <a:xfrm>
              <a:off x="5844137" y="1192427"/>
              <a:ext cx="55605" cy="27804"/>
            </a:xfrm>
            <a:custGeom>
              <a:avLst/>
              <a:gdLst>
                <a:gd name="T0" fmla="*/ 0 w 78"/>
                <a:gd name="T1" fmla="*/ 0 h 41"/>
                <a:gd name="T2" fmla="*/ 77 w 78"/>
                <a:gd name="T3" fmla="*/ 0 h 41"/>
                <a:gd name="T4" fmla="*/ 77 w 78"/>
                <a:gd name="T5" fmla="*/ 40 h 41"/>
                <a:gd name="T6" fmla="*/ 0 w 78"/>
                <a:gd name="T7" fmla="*/ 40 h 41"/>
                <a:gd name="T8" fmla="*/ 0 w 78"/>
                <a:gd name="T9" fmla="*/ 0 h 41"/>
              </a:gdLst>
              <a:ahLst/>
              <a:cxnLst>
                <a:cxn ang="0">
                  <a:pos x="T0" y="T1"/>
                </a:cxn>
                <a:cxn ang="0">
                  <a:pos x="T2" y="T3"/>
                </a:cxn>
                <a:cxn ang="0">
                  <a:pos x="T4" y="T5"/>
                </a:cxn>
                <a:cxn ang="0">
                  <a:pos x="T6" y="T7"/>
                </a:cxn>
                <a:cxn ang="0">
                  <a:pos x="T8" y="T9"/>
                </a:cxn>
              </a:cxnLst>
              <a:rect l="0" t="0" r="r" b="b"/>
              <a:pathLst>
                <a:path w="78" h="41">
                  <a:moveTo>
                    <a:pt x="0" y="0"/>
                  </a:moveTo>
                  <a:lnTo>
                    <a:pt x="77" y="0"/>
                  </a:lnTo>
                  <a:lnTo>
                    <a:pt x="77"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7" name="Freeform 63">
              <a:extLst>
                <a:ext uri="{FF2B5EF4-FFF2-40B4-BE49-F238E27FC236}">
                  <a16:creationId xmlns:a16="http://schemas.microsoft.com/office/drawing/2014/main" id="{EA05B40B-C11C-0B40-BE9A-1E1552A25FE7}"/>
                </a:ext>
              </a:extLst>
            </p:cNvPr>
            <p:cNvSpPr>
              <a:spLocks noChangeArrowheads="1"/>
            </p:cNvSpPr>
            <p:nvPr/>
          </p:nvSpPr>
          <p:spPr bwMode="auto">
            <a:xfrm>
              <a:off x="5831780" y="920578"/>
              <a:ext cx="67962" cy="83409"/>
            </a:xfrm>
            <a:custGeom>
              <a:avLst/>
              <a:gdLst>
                <a:gd name="T0" fmla="*/ 62 w 97"/>
                <a:gd name="T1" fmla="*/ 0 h 118"/>
                <a:gd name="T2" fmla="*/ 96 w 97"/>
                <a:gd name="T3" fmla="*/ 22 h 118"/>
                <a:gd name="T4" fmla="*/ 34 w 97"/>
                <a:gd name="T5" fmla="*/ 117 h 118"/>
                <a:gd name="T6" fmla="*/ 0 w 97"/>
                <a:gd name="T7" fmla="*/ 95 h 118"/>
                <a:gd name="T8" fmla="*/ 62 w 97"/>
                <a:gd name="T9" fmla="*/ 0 h 118"/>
              </a:gdLst>
              <a:ahLst/>
              <a:cxnLst>
                <a:cxn ang="0">
                  <a:pos x="T0" y="T1"/>
                </a:cxn>
                <a:cxn ang="0">
                  <a:pos x="T2" y="T3"/>
                </a:cxn>
                <a:cxn ang="0">
                  <a:pos x="T4" y="T5"/>
                </a:cxn>
                <a:cxn ang="0">
                  <a:pos x="T6" y="T7"/>
                </a:cxn>
                <a:cxn ang="0">
                  <a:pos x="T8" y="T9"/>
                </a:cxn>
              </a:cxnLst>
              <a:rect l="0" t="0" r="r" b="b"/>
              <a:pathLst>
                <a:path w="97" h="118">
                  <a:moveTo>
                    <a:pt x="62" y="0"/>
                  </a:moveTo>
                  <a:lnTo>
                    <a:pt x="96" y="22"/>
                  </a:lnTo>
                  <a:lnTo>
                    <a:pt x="34" y="117"/>
                  </a:lnTo>
                  <a:lnTo>
                    <a:pt x="0" y="95"/>
                  </a:lnTo>
                  <a:lnTo>
                    <a:pt x="62"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8" name="Freeform 64">
              <a:extLst>
                <a:ext uri="{FF2B5EF4-FFF2-40B4-BE49-F238E27FC236}">
                  <a16:creationId xmlns:a16="http://schemas.microsoft.com/office/drawing/2014/main" id="{3A93D090-9941-DF4E-AF10-3CF8273EB343}"/>
                </a:ext>
              </a:extLst>
            </p:cNvPr>
            <p:cNvSpPr>
              <a:spLocks noChangeArrowheads="1"/>
            </p:cNvSpPr>
            <p:nvPr/>
          </p:nvSpPr>
          <p:spPr bwMode="auto">
            <a:xfrm>
              <a:off x="5467256" y="1353065"/>
              <a:ext cx="95764" cy="182263"/>
            </a:xfrm>
            <a:custGeom>
              <a:avLst/>
              <a:gdLst>
                <a:gd name="T0" fmla="*/ 96 w 135"/>
                <a:gd name="T1" fmla="*/ 0 h 261"/>
                <a:gd name="T2" fmla="*/ 134 w 135"/>
                <a:gd name="T3" fmla="*/ 15 h 261"/>
                <a:gd name="T4" fmla="*/ 37 w 135"/>
                <a:gd name="T5" fmla="*/ 260 h 261"/>
                <a:gd name="T6" fmla="*/ 0 w 135"/>
                <a:gd name="T7" fmla="*/ 245 h 261"/>
                <a:gd name="T8" fmla="*/ 96 w 135"/>
                <a:gd name="T9" fmla="*/ 0 h 261"/>
              </a:gdLst>
              <a:ahLst/>
              <a:cxnLst>
                <a:cxn ang="0">
                  <a:pos x="T0" y="T1"/>
                </a:cxn>
                <a:cxn ang="0">
                  <a:pos x="T2" y="T3"/>
                </a:cxn>
                <a:cxn ang="0">
                  <a:pos x="T4" y="T5"/>
                </a:cxn>
                <a:cxn ang="0">
                  <a:pos x="T6" y="T7"/>
                </a:cxn>
                <a:cxn ang="0">
                  <a:pos x="T8" y="T9"/>
                </a:cxn>
              </a:cxnLst>
              <a:rect l="0" t="0" r="r" b="b"/>
              <a:pathLst>
                <a:path w="135" h="261">
                  <a:moveTo>
                    <a:pt x="96" y="0"/>
                  </a:moveTo>
                  <a:lnTo>
                    <a:pt x="134" y="15"/>
                  </a:lnTo>
                  <a:lnTo>
                    <a:pt x="37" y="260"/>
                  </a:lnTo>
                  <a:lnTo>
                    <a:pt x="0" y="245"/>
                  </a:lnTo>
                  <a:lnTo>
                    <a:pt x="96"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9" name="Freeform 65">
              <a:extLst>
                <a:ext uri="{FF2B5EF4-FFF2-40B4-BE49-F238E27FC236}">
                  <a16:creationId xmlns:a16="http://schemas.microsoft.com/office/drawing/2014/main" id="{8338E364-FCF9-5743-B1E0-6D9235051238}"/>
                </a:ext>
              </a:extLst>
            </p:cNvPr>
            <p:cNvSpPr>
              <a:spLocks noChangeArrowheads="1"/>
            </p:cNvSpPr>
            <p:nvPr/>
          </p:nvSpPr>
          <p:spPr bwMode="auto">
            <a:xfrm>
              <a:off x="5479612" y="1192427"/>
              <a:ext cx="52515" cy="27804"/>
            </a:xfrm>
            <a:custGeom>
              <a:avLst/>
              <a:gdLst>
                <a:gd name="T0" fmla="*/ 0 w 77"/>
                <a:gd name="T1" fmla="*/ 0 h 41"/>
                <a:gd name="T2" fmla="*/ 76 w 77"/>
                <a:gd name="T3" fmla="*/ 0 h 41"/>
                <a:gd name="T4" fmla="*/ 76 w 77"/>
                <a:gd name="T5" fmla="*/ 40 h 41"/>
                <a:gd name="T6" fmla="*/ 0 w 77"/>
                <a:gd name="T7" fmla="*/ 40 h 41"/>
                <a:gd name="T8" fmla="*/ 0 w 77"/>
                <a:gd name="T9" fmla="*/ 0 h 41"/>
              </a:gdLst>
              <a:ahLst/>
              <a:cxnLst>
                <a:cxn ang="0">
                  <a:pos x="T0" y="T1"/>
                </a:cxn>
                <a:cxn ang="0">
                  <a:pos x="T2" y="T3"/>
                </a:cxn>
                <a:cxn ang="0">
                  <a:pos x="T4" y="T5"/>
                </a:cxn>
                <a:cxn ang="0">
                  <a:pos x="T6" y="T7"/>
                </a:cxn>
                <a:cxn ang="0">
                  <a:pos x="T8" y="T9"/>
                </a:cxn>
              </a:cxnLst>
              <a:rect l="0" t="0" r="r" b="b"/>
              <a:pathLst>
                <a:path w="77" h="41">
                  <a:moveTo>
                    <a:pt x="0" y="0"/>
                  </a:moveTo>
                  <a:lnTo>
                    <a:pt x="76" y="0"/>
                  </a:lnTo>
                  <a:lnTo>
                    <a:pt x="76"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0" name="Freeform 66">
              <a:extLst>
                <a:ext uri="{FF2B5EF4-FFF2-40B4-BE49-F238E27FC236}">
                  <a16:creationId xmlns:a16="http://schemas.microsoft.com/office/drawing/2014/main" id="{5A6EE280-38CC-C44F-8557-A7F53E7BC526}"/>
                </a:ext>
              </a:extLst>
            </p:cNvPr>
            <p:cNvSpPr>
              <a:spLocks noChangeArrowheads="1"/>
            </p:cNvSpPr>
            <p:nvPr/>
          </p:nvSpPr>
          <p:spPr bwMode="auto">
            <a:xfrm>
              <a:off x="5479612" y="920578"/>
              <a:ext cx="67962" cy="83409"/>
            </a:xfrm>
            <a:custGeom>
              <a:avLst/>
              <a:gdLst>
                <a:gd name="T0" fmla="*/ 35 w 97"/>
                <a:gd name="T1" fmla="*/ 0 h 118"/>
                <a:gd name="T2" fmla="*/ 96 w 97"/>
                <a:gd name="T3" fmla="*/ 95 h 118"/>
                <a:gd name="T4" fmla="*/ 62 w 97"/>
                <a:gd name="T5" fmla="*/ 117 h 118"/>
                <a:gd name="T6" fmla="*/ 0 w 97"/>
                <a:gd name="T7" fmla="*/ 22 h 118"/>
                <a:gd name="T8" fmla="*/ 35 w 97"/>
                <a:gd name="T9" fmla="*/ 0 h 118"/>
              </a:gdLst>
              <a:ahLst/>
              <a:cxnLst>
                <a:cxn ang="0">
                  <a:pos x="T0" y="T1"/>
                </a:cxn>
                <a:cxn ang="0">
                  <a:pos x="T2" y="T3"/>
                </a:cxn>
                <a:cxn ang="0">
                  <a:pos x="T4" y="T5"/>
                </a:cxn>
                <a:cxn ang="0">
                  <a:pos x="T6" y="T7"/>
                </a:cxn>
                <a:cxn ang="0">
                  <a:pos x="T8" y="T9"/>
                </a:cxn>
              </a:cxnLst>
              <a:rect l="0" t="0" r="r" b="b"/>
              <a:pathLst>
                <a:path w="97" h="118">
                  <a:moveTo>
                    <a:pt x="35" y="0"/>
                  </a:moveTo>
                  <a:lnTo>
                    <a:pt x="96" y="95"/>
                  </a:lnTo>
                  <a:lnTo>
                    <a:pt x="62" y="117"/>
                  </a:lnTo>
                  <a:lnTo>
                    <a:pt x="0" y="22"/>
                  </a:lnTo>
                  <a:lnTo>
                    <a:pt x="3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1" name="Freeform 67">
              <a:extLst>
                <a:ext uri="{FF2B5EF4-FFF2-40B4-BE49-F238E27FC236}">
                  <a16:creationId xmlns:a16="http://schemas.microsoft.com/office/drawing/2014/main" id="{91397588-CB61-554C-9BC5-C8B0EE2DA446}"/>
                </a:ext>
              </a:extLst>
            </p:cNvPr>
            <p:cNvSpPr>
              <a:spLocks noChangeArrowheads="1"/>
            </p:cNvSpPr>
            <p:nvPr/>
          </p:nvSpPr>
          <p:spPr bwMode="auto">
            <a:xfrm>
              <a:off x="5791619"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2" name="Freeform 68">
              <a:extLst>
                <a:ext uri="{FF2B5EF4-FFF2-40B4-BE49-F238E27FC236}">
                  <a16:creationId xmlns:a16="http://schemas.microsoft.com/office/drawing/2014/main" id="{02D45A7D-E38B-744F-B7C7-9B4F423E9DFF}"/>
                </a:ext>
              </a:extLst>
            </p:cNvPr>
            <p:cNvSpPr>
              <a:spLocks noChangeArrowheads="1"/>
            </p:cNvSpPr>
            <p:nvPr/>
          </p:nvSpPr>
          <p:spPr bwMode="auto">
            <a:xfrm>
              <a:off x="5476522"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3" name="Freeform 69">
              <a:extLst>
                <a:ext uri="{FF2B5EF4-FFF2-40B4-BE49-F238E27FC236}">
                  <a16:creationId xmlns:a16="http://schemas.microsoft.com/office/drawing/2014/main" id="{368456A8-9E1D-B94C-9944-BD7BDA27E240}"/>
                </a:ext>
              </a:extLst>
            </p:cNvPr>
            <p:cNvSpPr>
              <a:spLocks noChangeArrowheads="1"/>
            </p:cNvSpPr>
            <p:nvPr/>
          </p:nvSpPr>
          <p:spPr bwMode="auto">
            <a:xfrm>
              <a:off x="5918277"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4" name="Freeform 70">
              <a:extLst>
                <a:ext uri="{FF2B5EF4-FFF2-40B4-BE49-F238E27FC236}">
                  <a16:creationId xmlns:a16="http://schemas.microsoft.com/office/drawing/2014/main" id="{708DDB70-931F-5340-AD9F-F1F5F7DA7AA2}"/>
                </a:ext>
              </a:extLst>
            </p:cNvPr>
            <p:cNvSpPr>
              <a:spLocks noChangeArrowheads="1"/>
            </p:cNvSpPr>
            <p:nvPr/>
          </p:nvSpPr>
          <p:spPr bwMode="auto">
            <a:xfrm>
              <a:off x="5371490"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5" name="Freeform 71">
              <a:extLst>
                <a:ext uri="{FF2B5EF4-FFF2-40B4-BE49-F238E27FC236}">
                  <a16:creationId xmlns:a16="http://schemas.microsoft.com/office/drawing/2014/main" id="{73B490FB-9F66-5941-9F51-5E694CE2E499}"/>
                </a:ext>
              </a:extLst>
            </p:cNvPr>
            <p:cNvSpPr>
              <a:spLocks noChangeArrowheads="1"/>
            </p:cNvSpPr>
            <p:nvPr/>
          </p:nvSpPr>
          <p:spPr bwMode="auto">
            <a:xfrm>
              <a:off x="5529039" y="982362"/>
              <a:ext cx="330542" cy="410863"/>
            </a:xfrm>
            <a:custGeom>
              <a:avLst/>
              <a:gdLst>
                <a:gd name="T0" fmla="*/ 438 w 471"/>
                <a:gd name="T1" fmla="*/ 0 h 586"/>
                <a:gd name="T2" fmla="*/ 438 w 471"/>
                <a:gd name="T3" fmla="*/ 0 h 586"/>
                <a:gd name="T4" fmla="*/ 463 w 471"/>
                <a:gd name="T5" fmla="*/ 14 h 586"/>
                <a:gd name="T6" fmla="*/ 463 w 471"/>
                <a:gd name="T7" fmla="*/ 14 h 586"/>
                <a:gd name="T8" fmla="*/ 470 w 471"/>
                <a:gd name="T9" fmla="*/ 521 h 586"/>
                <a:gd name="T10" fmla="*/ 470 w 471"/>
                <a:gd name="T11" fmla="*/ 521 h 586"/>
                <a:gd name="T12" fmla="*/ 355 w 471"/>
                <a:gd name="T13" fmla="*/ 585 h 586"/>
                <a:gd name="T14" fmla="*/ 114 w 471"/>
                <a:gd name="T15" fmla="*/ 585 h 586"/>
                <a:gd name="T16" fmla="*/ 114 w 471"/>
                <a:gd name="T17" fmla="*/ 585 h 586"/>
                <a:gd name="T18" fmla="*/ 0 w 471"/>
                <a:gd name="T19" fmla="*/ 521 h 586"/>
                <a:gd name="T20" fmla="*/ 6 w 471"/>
                <a:gd name="T21" fmla="*/ 14 h 586"/>
                <a:gd name="T22" fmla="*/ 6 w 471"/>
                <a:gd name="T23" fmla="*/ 14 h 586"/>
                <a:gd name="T24" fmla="*/ 6 w 471"/>
                <a:gd name="T25" fmla="*/ 14 h 586"/>
                <a:gd name="T26" fmla="*/ 31 w 471"/>
                <a:gd name="T27" fmla="*/ 0 h 586"/>
                <a:gd name="T28" fmla="*/ 438 w 471"/>
                <a:gd name="T29" fmla="*/ 0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71" h="586">
                  <a:moveTo>
                    <a:pt x="438" y="0"/>
                  </a:moveTo>
                  <a:lnTo>
                    <a:pt x="438" y="0"/>
                  </a:lnTo>
                  <a:cubicBezTo>
                    <a:pt x="452" y="0"/>
                    <a:pt x="463" y="5"/>
                    <a:pt x="463" y="14"/>
                  </a:cubicBezTo>
                  <a:lnTo>
                    <a:pt x="463" y="14"/>
                  </a:lnTo>
                  <a:lnTo>
                    <a:pt x="470" y="521"/>
                  </a:lnTo>
                  <a:lnTo>
                    <a:pt x="470" y="521"/>
                  </a:lnTo>
                  <a:cubicBezTo>
                    <a:pt x="470" y="557"/>
                    <a:pt x="419" y="585"/>
                    <a:pt x="355" y="585"/>
                  </a:cubicBezTo>
                  <a:lnTo>
                    <a:pt x="114" y="585"/>
                  </a:lnTo>
                  <a:lnTo>
                    <a:pt x="114" y="585"/>
                  </a:lnTo>
                  <a:cubicBezTo>
                    <a:pt x="51" y="585"/>
                    <a:pt x="0" y="557"/>
                    <a:pt x="0" y="521"/>
                  </a:cubicBezTo>
                  <a:lnTo>
                    <a:pt x="6" y="14"/>
                  </a:lnTo>
                  <a:lnTo>
                    <a:pt x="6" y="14"/>
                  </a:lnTo>
                  <a:lnTo>
                    <a:pt x="6" y="14"/>
                  </a:lnTo>
                  <a:cubicBezTo>
                    <a:pt x="6" y="5"/>
                    <a:pt x="17" y="0"/>
                    <a:pt x="31" y="0"/>
                  </a:cubicBezTo>
                  <a:lnTo>
                    <a:pt x="438" y="0"/>
                  </a:ln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grpSp>
      <p:grpSp>
        <p:nvGrpSpPr>
          <p:cNvPr id="10" name="Group 9">
            <a:extLst>
              <a:ext uri="{FF2B5EF4-FFF2-40B4-BE49-F238E27FC236}">
                <a16:creationId xmlns:a16="http://schemas.microsoft.com/office/drawing/2014/main" id="{678E92EF-111A-BC4D-A7AE-C8CC38BC93E9}"/>
              </a:ext>
            </a:extLst>
          </p:cNvPr>
          <p:cNvGrpSpPr/>
          <p:nvPr/>
        </p:nvGrpSpPr>
        <p:grpSpPr>
          <a:xfrm flipH="1">
            <a:off x="11673565" y="8974609"/>
            <a:ext cx="1116286" cy="673443"/>
            <a:chOff x="7320769" y="8683712"/>
            <a:chExt cx="1115196" cy="673443"/>
          </a:xfrm>
        </p:grpSpPr>
        <p:sp>
          <p:nvSpPr>
            <p:cNvPr id="256" name="Freeform 72">
              <a:extLst>
                <a:ext uri="{FF2B5EF4-FFF2-40B4-BE49-F238E27FC236}">
                  <a16:creationId xmlns:a16="http://schemas.microsoft.com/office/drawing/2014/main" id="{BE0DD0E2-9553-494D-8F34-5E60FD2BAA26}"/>
                </a:ext>
              </a:extLst>
            </p:cNvPr>
            <p:cNvSpPr>
              <a:spLocks noChangeArrowheads="1"/>
            </p:cNvSpPr>
            <p:nvPr/>
          </p:nvSpPr>
          <p:spPr bwMode="auto">
            <a:xfrm>
              <a:off x="7320769" y="8751674"/>
              <a:ext cx="1115196" cy="537519"/>
            </a:xfrm>
            <a:custGeom>
              <a:avLst/>
              <a:gdLst>
                <a:gd name="T0" fmla="*/ 0 w 1594"/>
                <a:gd name="T1" fmla="*/ 672 h 767"/>
                <a:gd name="T2" fmla="*/ 0 w 1594"/>
                <a:gd name="T3" fmla="*/ 94 h 767"/>
                <a:gd name="T4" fmla="*/ 0 w 1594"/>
                <a:gd name="T5" fmla="*/ 94 h 767"/>
                <a:gd name="T6" fmla="*/ 84 w 1594"/>
                <a:gd name="T7" fmla="*/ 10 h 767"/>
                <a:gd name="T8" fmla="*/ 178 w 1594"/>
                <a:gd name="T9" fmla="*/ 0 h 767"/>
                <a:gd name="T10" fmla="*/ 1383 w 1594"/>
                <a:gd name="T11" fmla="*/ 0 h 767"/>
                <a:gd name="T12" fmla="*/ 1383 w 1594"/>
                <a:gd name="T13" fmla="*/ 0 h 767"/>
                <a:gd name="T14" fmla="*/ 1593 w 1594"/>
                <a:gd name="T15" fmla="*/ 211 h 767"/>
                <a:gd name="T16" fmla="*/ 1593 w 1594"/>
                <a:gd name="T17" fmla="*/ 555 h 767"/>
                <a:gd name="T18" fmla="*/ 1593 w 1594"/>
                <a:gd name="T19" fmla="*/ 555 h 767"/>
                <a:gd name="T20" fmla="*/ 1383 w 1594"/>
                <a:gd name="T21" fmla="*/ 766 h 767"/>
                <a:gd name="T22" fmla="*/ 178 w 1594"/>
                <a:gd name="T23" fmla="*/ 766 h 767"/>
                <a:gd name="T24" fmla="*/ 84 w 1594"/>
                <a:gd name="T25" fmla="*/ 757 h 767"/>
                <a:gd name="T26" fmla="*/ 84 w 1594"/>
                <a:gd name="T27" fmla="*/ 757 h 767"/>
                <a:gd name="T28" fmla="*/ 0 w 1594"/>
                <a:gd name="T29" fmla="*/ 672 h 7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94" h="767">
                  <a:moveTo>
                    <a:pt x="0" y="672"/>
                  </a:moveTo>
                  <a:lnTo>
                    <a:pt x="0" y="94"/>
                  </a:lnTo>
                  <a:lnTo>
                    <a:pt x="0" y="94"/>
                  </a:lnTo>
                  <a:cubicBezTo>
                    <a:pt x="0" y="47"/>
                    <a:pt x="37" y="10"/>
                    <a:pt x="84" y="10"/>
                  </a:cubicBezTo>
                  <a:lnTo>
                    <a:pt x="178" y="0"/>
                  </a:lnTo>
                  <a:lnTo>
                    <a:pt x="1383" y="0"/>
                  </a:lnTo>
                  <a:lnTo>
                    <a:pt x="1383" y="0"/>
                  </a:lnTo>
                  <a:cubicBezTo>
                    <a:pt x="1499" y="0"/>
                    <a:pt x="1593" y="95"/>
                    <a:pt x="1593" y="211"/>
                  </a:cubicBezTo>
                  <a:lnTo>
                    <a:pt x="1593" y="555"/>
                  </a:lnTo>
                  <a:lnTo>
                    <a:pt x="1593" y="555"/>
                  </a:lnTo>
                  <a:cubicBezTo>
                    <a:pt x="1593" y="671"/>
                    <a:pt x="1499" y="766"/>
                    <a:pt x="1383" y="766"/>
                  </a:cubicBezTo>
                  <a:lnTo>
                    <a:pt x="178" y="766"/>
                  </a:lnTo>
                  <a:lnTo>
                    <a:pt x="84" y="757"/>
                  </a:lnTo>
                  <a:lnTo>
                    <a:pt x="84" y="757"/>
                  </a:lnTo>
                  <a:cubicBezTo>
                    <a:pt x="37" y="757"/>
                    <a:pt x="0" y="719"/>
                    <a:pt x="0" y="672"/>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7" name="Freeform 73">
              <a:extLst>
                <a:ext uri="{FF2B5EF4-FFF2-40B4-BE49-F238E27FC236}">
                  <a16:creationId xmlns:a16="http://schemas.microsoft.com/office/drawing/2014/main" id="{403518F4-7D35-724F-A706-A36B268488F3}"/>
                </a:ext>
              </a:extLst>
            </p:cNvPr>
            <p:cNvSpPr>
              <a:spLocks noChangeArrowheads="1"/>
            </p:cNvSpPr>
            <p:nvPr/>
          </p:nvSpPr>
          <p:spPr bwMode="auto">
            <a:xfrm>
              <a:off x="7988034" y="8683712"/>
              <a:ext cx="40158" cy="101942"/>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2"/>
                    <a:pt x="45" y="145"/>
                    <a:pt x="29" y="145"/>
                  </a:cubicBezTo>
                  <a:lnTo>
                    <a:pt x="29" y="145"/>
                  </a:lnTo>
                  <a:cubicBezTo>
                    <a:pt x="13" y="145"/>
                    <a:pt x="0" y="132"/>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8" name="Freeform 74">
              <a:extLst>
                <a:ext uri="{FF2B5EF4-FFF2-40B4-BE49-F238E27FC236}">
                  <a16:creationId xmlns:a16="http://schemas.microsoft.com/office/drawing/2014/main" id="{53D22347-C883-EE4F-B52F-4DA5716CD82B}"/>
                </a:ext>
              </a:extLst>
            </p:cNvPr>
            <p:cNvSpPr>
              <a:spLocks noChangeArrowheads="1"/>
            </p:cNvSpPr>
            <p:nvPr/>
          </p:nvSpPr>
          <p:spPr bwMode="auto">
            <a:xfrm>
              <a:off x="7988034" y="9255211"/>
              <a:ext cx="40158" cy="101944"/>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3"/>
                    <a:pt x="45" y="145"/>
                    <a:pt x="29" y="145"/>
                  </a:cubicBezTo>
                  <a:lnTo>
                    <a:pt x="29" y="145"/>
                  </a:lnTo>
                  <a:cubicBezTo>
                    <a:pt x="13" y="145"/>
                    <a:pt x="0" y="133"/>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9" name="Freeform 75">
              <a:extLst>
                <a:ext uri="{FF2B5EF4-FFF2-40B4-BE49-F238E27FC236}">
                  <a16:creationId xmlns:a16="http://schemas.microsoft.com/office/drawing/2014/main" id="{B71FAA94-80B2-5B47-962E-41F49C992802}"/>
                </a:ext>
              </a:extLst>
            </p:cNvPr>
            <p:cNvSpPr>
              <a:spLocks noChangeArrowheads="1"/>
            </p:cNvSpPr>
            <p:nvPr/>
          </p:nvSpPr>
          <p:spPr bwMode="auto">
            <a:xfrm>
              <a:off x="7354749" y="8785654"/>
              <a:ext cx="1047236" cy="469557"/>
            </a:xfrm>
            <a:custGeom>
              <a:avLst/>
              <a:gdLst>
                <a:gd name="T0" fmla="*/ 0 w 1497"/>
                <a:gd name="T1" fmla="*/ 46 h 670"/>
                <a:gd name="T2" fmla="*/ 0 w 1497"/>
                <a:gd name="T3" fmla="*/ 46 h 670"/>
                <a:gd name="T4" fmla="*/ 35 w 1497"/>
                <a:gd name="T5" fmla="*/ 10 h 670"/>
                <a:gd name="T6" fmla="*/ 38 w 1497"/>
                <a:gd name="T7" fmla="*/ 10 h 670"/>
                <a:gd name="T8" fmla="*/ 131 w 1497"/>
                <a:gd name="T9" fmla="*/ 0 h 670"/>
                <a:gd name="T10" fmla="*/ 1334 w 1497"/>
                <a:gd name="T11" fmla="*/ 0 h 670"/>
                <a:gd name="T12" fmla="*/ 1334 w 1497"/>
                <a:gd name="T13" fmla="*/ 0 h 670"/>
                <a:gd name="T14" fmla="*/ 1496 w 1497"/>
                <a:gd name="T15" fmla="*/ 163 h 670"/>
                <a:gd name="T16" fmla="*/ 1496 w 1497"/>
                <a:gd name="T17" fmla="*/ 507 h 670"/>
                <a:gd name="T18" fmla="*/ 1496 w 1497"/>
                <a:gd name="T19" fmla="*/ 507 h 670"/>
                <a:gd name="T20" fmla="*/ 1334 w 1497"/>
                <a:gd name="T21" fmla="*/ 669 h 670"/>
                <a:gd name="T22" fmla="*/ 131 w 1497"/>
                <a:gd name="T23" fmla="*/ 669 h 670"/>
                <a:gd name="T24" fmla="*/ 38 w 1497"/>
                <a:gd name="T25" fmla="*/ 660 h 670"/>
                <a:gd name="T26" fmla="*/ 35 w 1497"/>
                <a:gd name="T27" fmla="*/ 660 h 670"/>
                <a:gd name="T28" fmla="*/ 35 w 1497"/>
                <a:gd name="T29" fmla="*/ 660 h 670"/>
                <a:gd name="T30" fmla="*/ 0 w 1497"/>
                <a:gd name="T31" fmla="*/ 624 h 670"/>
                <a:gd name="T32" fmla="*/ 0 w 1497"/>
                <a:gd name="T33" fmla="*/ 46 h 6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497" h="670">
                  <a:moveTo>
                    <a:pt x="0" y="46"/>
                  </a:moveTo>
                  <a:lnTo>
                    <a:pt x="0" y="46"/>
                  </a:lnTo>
                  <a:cubicBezTo>
                    <a:pt x="0" y="26"/>
                    <a:pt x="15" y="10"/>
                    <a:pt x="35" y="10"/>
                  </a:cubicBezTo>
                  <a:lnTo>
                    <a:pt x="38" y="10"/>
                  </a:lnTo>
                  <a:lnTo>
                    <a:pt x="131" y="0"/>
                  </a:lnTo>
                  <a:lnTo>
                    <a:pt x="1334" y="0"/>
                  </a:lnTo>
                  <a:lnTo>
                    <a:pt x="1334" y="0"/>
                  </a:lnTo>
                  <a:cubicBezTo>
                    <a:pt x="1423" y="0"/>
                    <a:pt x="1496" y="73"/>
                    <a:pt x="1496" y="163"/>
                  </a:cubicBezTo>
                  <a:lnTo>
                    <a:pt x="1496" y="507"/>
                  </a:lnTo>
                  <a:lnTo>
                    <a:pt x="1496" y="507"/>
                  </a:lnTo>
                  <a:cubicBezTo>
                    <a:pt x="1496" y="597"/>
                    <a:pt x="1423" y="669"/>
                    <a:pt x="1334" y="669"/>
                  </a:cubicBezTo>
                  <a:lnTo>
                    <a:pt x="131" y="669"/>
                  </a:lnTo>
                  <a:lnTo>
                    <a:pt x="38" y="660"/>
                  </a:lnTo>
                  <a:lnTo>
                    <a:pt x="35" y="660"/>
                  </a:lnTo>
                  <a:lnTo>
                    <a:pt x="35" y="660"/>
                  </a:lnTo>
                  <a:cubicBezTo>
                    <a:pt x="15" y="660"/>
                    <a:pt x="0" y="643"/>
                    <a:pt x="0" y="624"/>
                  </a:cubicBezTo>
                  <a:lnTo>
                    <a:pt x="0" y="46"/>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0" name="Freeform 76">
              <a:extLst>
                <a:ext uri="{FF2B5EF4-FFF2-40B4-BE49-F238E27FC236}">
                  <a16:creationId xmlns:a16="http://schemas.microsoft.com/office/drawing/2014/main" id="{FDAE85A5-ADA9-6047-BDF2-E76450B829A1}"/>
                </a:ext>
              </a:extLst>
            </p:cNvPr>
            <p:cNvSpPr>
              <a:spLocks noChangeArrowheads="1"/>
            </p:cNvSpPr>
            <p:nvPr/>
          </p:nvSpPr>
          <p:spPr bwMode="auto">
            <a:xfrm>
              <a:off x="8272239" y="9122377"/>
              <a:ext cx="117389" cy="117389"/>
            </a:xfrm>
            <a:custGeom>
              <a:avLst/>
              <a:gdLst>
                <a:gd name="T0" fmla="*/ 0 w 167"/>
                <a:gd name="T1" fmla="*/ 140 h 167"/>
                <a:gd name="T2" fmla="*/ 0 w 167"/>
                <a:gd name="T3" fmla="*/ 140 h 167"/>
                <a:gd name="T4" fmla="*/ 27 w 167"/>
                <a:gd name="T5" fmla="*/ 113 h 167"/>
                <a:gd name="T6" fmla="*/ 27 w 167"/>
                <a:gd name="T7" fmla="*/ 113 h 167"/>
                <a:gd name="T8" fmla="*/ 113 w 167"/>
                <a:gd name="T9" fmla="*/ 26 h 167"/>
                <a:gd name="T10" fmla="*/ 113 w 167"/>
                <a:gd name="T11" fmla="*/ 26 h 167"/>
                <a:gd name="T12" fmla="*/ 140 w 167"/>
                <a:gd name="T13" fmla="*/ 0 h 167"/>
                <a:gd name="T14" fmla="*/ 140 w 167"/>
                <a:gd name="T15" fmla="*/ 0 h 167"/>
                <a:gd name="T16" fmla="*/ 166 w 167"/>
                <a:gd name="T17" fmla="*/ 26 h 167"/>
                <a:gd name="T18" fmla="*/ 166 w 167"/>
                <a:gd name="T19" fmla="*/ 26 h 167"/>
                <a:gd name="T20" fmla="*/ 27 w 167"/>
                <a:gd name="T21" fmla="*/ 166 h 167"/>
                <a:gd name="T22" fmla="*/ 27 w 167"/>
                <a:gd name="T23" fmla="*/ 166 h 167"/>
                <a:gd name="T24" fmla="*/ 0 w 167"/>
                <a:gd name="T25" fmla="*/ 140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140"/>
                  </a:moveTo>
                  <a:lnTo>
                    <a:pt x="0" y="140"/>
                  </a:lnTo>
                  <a:cubicBezTo>
                    <a:pt x="0" y="125"/>
                    <a:pt x="12" y="113"/>
                    <a:pt x="27" y="113"/>
                  </a:cubicBezTo>
                  <a:lnTo>
                    <a:pt x="27" y="113"/>
                  </a:lnTo>
                  <a:cubicBezTo>
                    <a:pt x="75" y="113"/>
                    <a:pt x="113" y="74"/>
                    <a:pt x="113" y="26"/>
                  </a:cubicBezTo>
                  <a:lnTo>
                    <a:pt x="113" y="26"/>
                  </a:lnTo>
                  <a:cubicBezTo>
                    <a:pt x="113" y="11"/>
                    <a:pt x="126" y="0"/>
                    <a:pt x="140" y="0"/>
                  </a:cubicBezTo>
                  <a:lnTo>
                    <a:pt x="140" y="0"/>
                  </a:lnTo>
                  <a:cubicBezTo>
                    <a:pt x="154" y="0"/>
                    <a:pt x="166" y="11"/>
                    <a:pt x="166" y="26"/>
                  </a:cubicBezTo>
                  <a:lnTo>
                    <a:pt x="166" y="26"/>
                  </a:lnTo>
                  <a:cubicBezTo>
                    <a:pt x="166" y="103"/>
                    <a:pt x="103" y="166"/>
                    <a:pt x="27" y="166"/>
                  </a:cubicBezTo>
                  <a:lnTo>
                    <a:pt x="27" y="166"/>
                  </a:lnTo>
                  <a:cubicBezTo>
                    <a:pt x="12" y="166"/>
                    <a:pt x="0" y="154"/>
                    <a:pt x="0" y="14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1" name="Freeform 77">
              <a:extLst>
                <a:ext uri="{FF2B5EF4-FFF2-40B4-BE49-F238E27FC236}">
                  <a16:creationId xmlns:a16="http://schemas.microsoft.com/office/drawing/2014/main" id="{74470410-1275-E044-929E-AB9B1F4417F4}"/>
                </a:ext>
              </a:extLst>
            </p:cNvPr>
            <p:cNvSpPr>
              <a:spLocks noChangeArrowheads="1"/>
            </p:cNvSpPr>
            <p:nvPr/>
          </p:nvSpPr>
          <p:spPr bwMode="auto">
            <a:xfrm>
              <a:off x="8272239" y="8801101"/>
              <a:ext cx="117389" cy="117389"/>
            </a:xfrm>
            <a:custGeom>
              <a:avLst/>
              <a:gdLst>
                <a:gd name="T0" fmla="*/ 0 w 167"/>
                <a:gd name="T1" fmla="*/ 26 h 167"/>
                <a:gd name="T2" fmla="*/ 0 w 167"/>
                <a:gd name="T3" fmla="*/ 26 h 167"/>
                <a:gd name="T4" fmla="*/ 27 w 167"/>
                <a:gd name="T5" fmla="*/ 0 h 167"/>
                <a:gd name="T6" fmla="*/ 27 w 167"/>
                <a:gd name="T7" fmla="*/ 0 h 167"/>
                <a:gd name="T8" fmla="*/ 166 w 167"/>
                <a:gd name="T9" fmla="*/ 140 h 167"/>
                <a:gd name="T10" fmla="*/ 166 w 167"/>
                <a:gd name="T11" fmla="*/ 140 h 167"/>
                <a:gd name="T12" fmla="*/ 140 w 167"/>
                <a:gd name="T13" fmla="*/ 166 h 167"/>
                <a:gd name="T14" fmla="*/ 140 w 167"/>
                <a:gd name="T15" fmla="*/ 166 h 167"/>
                <a:gd name="T16" fmla="*/ 113 w 167"/>
                <a:gd name="T17" fmla="*/ 140 h 167"/>
                <a:gd name="T18" fmla="*/ 113 w 167"/>
                <a:gd name="T19" fmla="*/ 140 h 167"/>
                <a:gd name="T20" fmla="*/ 27 w 167"/>
                <a:gd name="T21" fmla="*/ 52 h 167"/>
                <a:gd name="T22" fmla="*/ 27 w 167"/>
                <a:gd name="T23" fmla="*/ 52 h 167"/>
                <a:gd name="T24" fmla="*/ 0 w 167"/>
                <a:gd name="T25" fmla="*/ 26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26"/>
                  </a:moveTo>
                  <a:lnTo>
                    <a:pt x="0" y="26"/>
                  </a:lnTo>
                  <a:cubicBezTo>
                    <a:pt x="0" y="11"/>
                    <a:pt x="12" y="0"/>
                    <a:pt x="27" y="0"/>
                  </a:cubicBezTo>
                  <a:lnTo>
                    <a:pt x="27" y="0"/>
                  </a:lnTo>
                  <a:cubicBezTo>
                    <a:pt x="103" y="0"/>
                    <a:pt x="166" y="62"/>
                    <a:pt x="166" y="140"/>
                  </a:cubicBezTo>
                  <a:lnTo>
                    <a:pt x="166" y="140"/>
                  </a:lnTo>
                  <a:cubicBezTo>
                    <a:pt x="166" y="154"/>
                    <a:pt x="154" y="166"/>
                    <a:pt x="140" y="166"/>
                  </a:cubicBezTo>
                  <a:lnTo>
                    <a:pt x="140" y="166"/>
                  </a:lnTo>
                  <a:cubicBezTo>
                    <a:pt x="126" y="166"/>
                    <a:pt x="113" y="154"/>
                    <a:pt x="113" y="140"/>
                  </a:cubicBezTo>
                  <a:lnTo>
                    <a:pt x="113" y="140"/>
                  </a:lnTo>
                  <a:cubicBezTo>
                    <a:pt x="113" y="91"/>
                    <a:pt x="75" y="52"/>
                    <a:pt x="27" y="52"/>
                  </a:cubicBezTo>
                  <a:lnTo>
                    <a:pt x="27" y="52"/>
                  </a:lnTo>
                  <a:cubicBezTo>
                    <a:pt x="12" y="52"/>
                    <a:pt x="0" y="41"/>
                    <a:pt x="0" y="26"/>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2" name="Freeform 78">
              <a:extLst>
                <a:ext uri="{FF2B5EF4-FFF2-40B4-BE49-F238E27FC236}">
                  <a16:creationId xmlns:a16="http://schemas.microsoft.com/office/drawing/2014/main" id="{5139B298-675F-7044-9F1A-3DCB32E37193}"/>
                </a:ext>
              </a:extLst>
            </p:cNvPr>
            <p:cNvSpPr>
              <a:spLocks noChangeArrowheads="1"/>
            </p:cNvSpPr>
            <p:nvPr/>
          </p:nvSpPr>
          <p:spPr bwMode="auto">
            <a:xfrm>
              <a:off x="7444336" y="8816546"/>
              <a:ext cx="667265" cy="407773"/>
            </a:xfrm>
            <a:custGeom>
              <a:avLst/>
              <a:gdLst>
                <a:gd name="T0" fmla="*/ 0 w 951"/>
                <a:gd name="T1" fmla="*/ 40 h 582"/>
                <a:gd name="T2" fmla="*/ 0 w 951"/>
                <a:gd name="T3" fmla="*/ 40 h 582"/>
                <a:gd name="T4" fmla="*/ 22 w 951"/>
                <a:gd name="T5" fmla="*/ 9 h 582"/>
                <a:gd name="T6" fmla="*/ 24 w 951"/>
                <a:gd name="T7" fmla="*/ 9 h 582"/>
                <a:gd name="T8" fmla="*/ 84 w 951"/>
                <a:gd name="T9" fmla="*/ 0 h 582"/>
                <a:gd name="T10" fmla="*/ 848 w 951"/>
                <a:gd name="T11" fmla="*/ 0 h 582"/>
                <a:gd name="T12" fmla="*/ 848 w 951"/>
                <a:gd name="T13" fmla="*/ 0 h 582"/>
                <a:gd name="T14" fmla="*/ 950 w 951"/>
                <a:gd name="T15" fmla="*/ 141 h 582"/>
                <a:gd name="T16" fmla="*/ 950 w 951"/>
                <a:gd name="T17" fmla="*/ 440 h 582"/>
                <a:gd name="T18" fmla="*/ 950 w 951"/>
                <a:gd name="T19" fmla="*/ 440 h 582"/>
                <a:gd name="T20" fmla="*/ 848 w 951"/>
                <a:gd name="T21" fmla="*/ 581 h 582"/>
                <a:gd name="T22" fmla="*/ 84 w 951"/>
                <a:gd name="T23" fmla="*/ 581 h 582"/>
                <a:gd name="T24" fmla="*/ 24 w 951"/>
                <a:gd name="T25" fmla="*/ 572 h 582"/>
                <a:gd name="T26" fmla="*/ 22 w 951"/>
                <a:gd name="T27" fmla="*/ 572 h 582"/>
                <a:gd name="T28" fmla="*/ 22 w 951"/>
                <a:gd name="T29" fmla="*/ 572 h 582"/>
                <a:gd name="T30" fmla="*/ 0 w 951"/>
                <a:gd name="T31" fmla="*/ 542 h 582"/>
                <a:gd name="T32" fmla="*/ 0 w 951"/>
                <a:gd name="T33" fmla="*/ 40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51" h="582">
                  <a:moveTo>
                    <a:pt x="0" y="40"/>
                  </a:moveTo>
                  <a:lnTo>
                    <a:pt x="0" y="40"/>
                  </a:lnTo>
                  <a:cubicBezTo>
                    <a:pt x="0" y="23"/>
                    <a:pt x="10" y="9"/>
                    <a:pt x="22" y="9"/>
                  </a:cubicBezTo>
                  <a:lnTo>
                    <a:pt x="24" y="9"/>
                  </a:lnTo>
                  <a:lnTo>
                    <a:pt x="84" y="0"/>
                  </a:lnTo>
                  <a:lnTo>
                    <a:pt x="848" y="0"/>
                  </a:lnTo>
                  <a:lnTo>
                    <a:pt x="848" y="0"/>
                  </a:lnTo>
                  <a:cubicBezTo>
                    <a:pt x="905" y="0"/>
                    <a:pt x="950" y="64"/>
                    <a:pt x="950" y="141"/>
                  </a:cubicBezTo>
                  <a:lnTo>
                    <a:pt x="950" y="440"/>
                  </a:lnTo>
                  <a:lnTo>
                    <a:pt x="950" y="440"/>
                  </a:lnTo>
                  <a:cubicBezTo>
                    <a:pt x="950" y="518"/>
                    <a:pt x="905" y="581"/>
                    <a:pt x="848" y="581"/>
                  </a:cubicBezTo>
                  <a:lnTo>
                    <a:pt x="84" y="581"/>
                  </a:lnTo>
                  <a:lnTo>
                    <a:pt x="24" y="572"/>
                  </a:lnTo>
                  <a:lnTo>
                    <a:pt x="22" y="572"/>
                  </a:lnTo>
                  <a:lnTo>
                    <a:pt x="22" y="572"/>
                  </a:lnTo>
                  <a:cubicBezTo>
                    <a:pt x="10" y="572"/>
                    <a:pt x="0" y="559"/>
                    <a:pt x="0" y="542"/>
                  </a:cubicBezTo>
                  <a:lnTo>
                    <a:pt x="0" y="4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63" name="Freeform 79">
              <a:extLst>
                <a:ext uri="{FF2B5EF4-FFF2-40B4-BE49-F238E27FC236}">
                  <a16:creationId xmlns:a16="http://schemas.microsoft.com/office/drawing/2014/main" id="{36FE639D-5485-4A43-88D1-27AC83891B46}"/>
                </a:ext>
              </a:extLst>
            </p:cNvPr>
            <p:cNvSpPr>
              <a:spLocks noChangeArrowheads="1"/>
            </p:cNvSpPr>
            <p:nvPr/>
          </p:nvSpPr>
          <p:spPr bwMode="auto">
            <a:xfrm>
              <a:off x="7444336" y="9020432"/>
              <a:ext cx="667265" cy="203886"/>
            </a:xfrm>
            <a:custGeom>
              <a:avLst/>
              <a:gdLst>
                <a:gd name="T0" fmla="*/ 950 w 951"/>
                <a:gd name="T1" fmla="*/ 149 h 291"/>
                <a:gd name="T2" fmla="*/ 950 w 951"/>
                <a:gd name="T3" fmla="*/ 0 h 291"/>
                <a:gd name="T4" fmla="*/ 0 w 951"/>
                <a:gd name="T5" fmla="*/ 0 h 291"/>
                <a:gd name="T6" fmla="*/ 0 w 951"/>
                <a:gd name="T7" fmla="*/ 251 h 291"/>
                <a:gd name="T8" fmla="*/ 0 w 951"/>
                <a:gd name="T9" fmla="*/ 251 h 291"/>
                <a:gd name="T10" fmla="*/ 22 w 951"/>
                <a:gd name="T11" fmla="*/ 281 h 291"/>
                <a:gd name="T12" fmla="*/ 24 w 951"/>
                <a:gd name="T13" fmla="*/ 281 h 291"/>
                <a:gd name="T14" fmla="*/ 84 w 951"/>
                <a:gd name="T15" fmla="*/ 290 h 291"/>
                <a:gd name="T16" fmla="*/ 848 w 951"/>
                <a:gd name="T17" fmla="*/ 290 h 291"/>
                <a:gd name="T18" fmla="*/ 848 w 951"/>
                <a:gd name="T19" fmla="*/ 290 h 291"/>
                <a:gd name="T20" fmla="*/ 950 w 951"/>
                <a:gd name="T21" fmla="*/ 149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51" h="291">
                  <a:moveTo>
                    <a:pt x="950" y="149"/>
                  </a:moveTo>
                  <a:lnTo>
                    <a:pt x="950" y="0"/>
                  </a:lnTo>
                  <a:lnTo>
                    <a:pt x="0" y="0"/>
                  </a:lnTo>
                  <a:lnTo>
                    <a:pt x="0" y="251"/>
                  </a:lnTo>
                  <a:lnTo>
                    <a:pt x="0" y="251"/>
                  </a:lnTo>
                  <a:cubicBezTo>
                    <a:pt x="0" y="268"/>
                    <a:pt x="10" y="281"/>
                    <a:pt x="22" y="281"/>
                  </a:cubicBezTo>
                  <a:lnTo>
                    <a:pt x="24" y="281"/>
                  </a:lnTo>
                  <a:lnTo>
                    <a:pt x="84" y="290"/>
                  </a:lnTo>
                  <a:lnTo>
                    <a:pt x="848" y="290"/>
                  </a:lnTo>
                  <a:lnTo>
                    <a:pt x="848" y="290"/>
                  </a:lnTo>
                  <a:cubicBezTo>
                    <a:pt x="905" y="290"/>
                    <a:pt x="950" y="227"/>
                    <a:pt x="950" y="149"/>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64" name="Freeform 80">
              <a:extLst>
                <a:ext uri="{FF2B5EF4-FFF2-40B4-BE49-F238E27FC236}">
                  <a16:creationId xmlns:a16="http://schemas.microsoft.com/office/drawing/2014/main" id="{F2925599-00A6-144A-9378-BE26B31C2F4C}"/>
                </a:ext>
              </a:extLst>
            </p:cNvPr>
            <p:cNvSpPr>
              <a:spLocks noChangeArrowheads="1"/>
            </p:cNvSpPr>
            <p:nvPr/>
          </p:nvSpPr>
          <p:spPr bwMode="auto">
            <a:xfrm>
              <a:off x="7493763" y="8850528"/>
              <a:ext cx="426308" cy="342899"/>
            </a:xfrm>
            <a:custGeom>
              <a:avLst/>
              <a:gdLst>
                <a:gd name="T0" fmla="*/ 0 w 610"/>
                <a:gd name="T1" fmla="*/ 33 h 491"/>
                <a:gd name="T2" fmla="*/ 0 w 610"/>
                <a:gd name="T3" fmla="*/ 33 h 491"/>
                <a:gd name="T4" fmla="*/ 14 w 610"/>
                <a:gd name="T5" fmla="*/ 7 h 491"/>
                <a:gd name="T6" fmla="*/ 15 w 610"/>
                <a:gd name="T7" fmla="*/ 7 h 491"/>
                <a:gd name="T8" fmla="*/ 542 w 610"/>
                <a:gd name="T9" fmla="*/ 0 h 491"/>
                <a:gd name="T10" fmla="*/ 542 w 610"/>
                <a:gd name="T11" fmla="*/ 0 h 491"/>
                <a:gd name="T12" fmla="*/ 609 w 610"/>
                <a:gd name="T13" fmla="*/ 119 h 491"/>
                <a:gd name="T14" fmla="*/ 609 w 610"/>
                <a:gd name="T15" fmla="*/ 371 h 491"/>
                <a:gd name="T16" fmla="*/ 609 w 610"/>
                <a:gd name="T17" fmla="*/ 371 h 491"/>
                <a:gd name="T18" fmla="*/ 542 w 610"/>
                <a:gd name="T19" fmla="*/ 490 h 491"/>
                <a:gd name="T20" fmla="*/ 15 w 610"/>
                <a:gd name="T21" fmla="*/ 483 h 491"/>
                <a:gd name="T22" fmla="*/ 14 w 610"/>
                <a:gd name="T23" fmla="*/ 483 h 491"/>
                <a:gd name="T24" fmla="*/ 14 w 610"/>
                <a:gd name="T25" fmla="*/ 483 h 491"/>
                <a:gd name="T26" fmla="*/ 0 w 610"/>
                <a:gd name="T27" fmla="*/ 457 h 491"/>
                <a:gd name="T28" fmla="*/ 0 w 610"/>
                <a:gd name="T29" fmla="*/ 33 h 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10" h="491">
                  <a:moveTo>
                    <a:pt x="0" y="33"/>
                  </a:moveTo>
                  <a:lnTo>
                    <a:pt x="0" y="33"/>
                  </a:lnTo>
                  <a:cubicBezTo>
                    <a:pt x="0" y="18"/>
                    <a:pt x="6" y="7"/>
                    <a:pt x="14" y="7"/>
                  </a:cubicBezTo>
                  <a:lnTo>
                    <a:pt x="15" y="7"/>
                  </a:lnTo>
                  <a:lnTo>
                    <a:pt x="542" y="0"/>
                  </a:lnTo>
                  <a:lnTo>
                    <a:pt x="542" y="0"/>
                  </a:lnTo>
                  <a:cubicBezTo>
                    <a:pt x="579" y="0"/>
                    <a:pt x="609" y="53"/>
                    <a:pt x="609" y="119"/>
                  </a:cubicBezTo>
                  <a:lnTo>
                    <a:pt x="609" y="371"/>
                  </a:lnTo>
                  <a:lnTo>
                    <a:pt x="609" y="371"/>
                  </a:lnTo>
                  <a:cubicBezTo>
                    <a:pt x="609" y="437"/>
                    <a:pt x="579" y="490"/>
                    <a:pt x="542" y="490"/>
                  </a:cubicBezTo>
                  <a:lnTo>
                    <a:pt x="15" y="483"/>
                  </a:lnTo>
                  <a:lnTo>
                    <a:pt x="14" y="483"/>
                  </a:lnTo>
                  <a:lnTo>
                    <a:pt x="14" y="483"/>
                  </a:lnTo>
                  <a:cubicBezTo>
                    <a:pt x="6" y="483"/>
                    <a:pt x="0" y="471"/>
                    <a:pt x="0" y="457"/>
                  </a:cubicBezTo>
                  <a:lnTo>
                    <a:pt x="0" y="33"/>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5" name="Freeform 81">
              <a:extLst>
                <a:ext uri="{FF2B5EF4-FFF2-40B4-BE49-F238E27FC236}">
                  <a16:creationId xmlns:a16="http://schemas.microsoft.com/office/drawing/2014/main" id="{9FFA2488-133F-2446-A99B-4C35F8086417}"/>
                </a:ext>
              </a:extLst>
            </p:cNvPr>
            <p:cNvSpPr>
              <a:spLocks noChangeArrowheads="1"/>
            </p:cNvSpPr>
            <p:nvPr/>
          </p:nvSpPr>
          <p:spPr bwMode="auto">
            <a:xfrm>
              <a:off x="7870644" y="8788744"/>
              <a:ext cx="210065" cy="105032"/>
            </a:xfrm>
            <a:custGeom>
              <a:avLst/>
              <a:gdLst>
                <a:gd name="T0" fmla="*/ 0 w 301"/>
                <a:gd name="T1" fmla="*/ 124 h 149"/>
                <a:gd name="T2" fmla="*/ 0 w 301"/>
                <a:gd name="T3" fmla="*/ 124 h 149"/>
                <a:gd name="T4" fmla="*/ 13 w 301"/>
                <a:gd name="T5" fmla="*/ 105 h 149"/>
                <a:gd name="T6" fmla="*/ 269 w 301"/>
                <a:gd name="T7" fmla="*/ 5 h 149"/>
                <a:gd name="T8" fmla="*/ 269 w 301"/>
                <a:gd name="T9" fmla="*/ 5 h 149"/>
                <a:gd name="T10" fmla="*/ 296 w 301"/>
                <a:gd name="T11" fmla="*/ 17 h 149"/>
                <a:gd name="T12" fmla="*/ 296 w 301"/>
                <a:gd name="T13" fmla="*/ 17 h 149"/>
                <a:gd name="T14" fmla="*/ 285 w 301"/>
                <a:gd name="T15" fmla="*/ 44 h 149"/>
                <a:gd name="T16" fmla="*/ 29 w 301"/>
                <a:gd name="T17" fmla="*/ 144 h 149"/>
                <a:gd name="T18" fmla="*/ 29 w 301"/>
                <a:gd name="T19" fmla="*/ 144 h 149"/>
                <a:gd name="T20" fmla="*/ 2 w 301"/>
                <a:gd name="T21" fmla="*/ 132 h 149"/>
                <a:gd name="T22" fmla="*/ 2 w 301"/>
                <a:gd name="T23" fmla="*/ 132 h 149"/>
                <a:gd name="T24" fmla="*/ 0 w 301"/>
                <a:gd name="T25" fmla="*/ 124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124"/>
                  </a:moveTo>
                  <a:lnTo>
                    <a:pt x="0" y="124"/>
                  </a:lnTo>
                  <a:cubicBezTo>
                    <a:pt x="0" y="116"/>
                    <a:pt x="5" y="108"/>
                    <a:pt x="13" y="105"/>
                  </a:cubicBezTo>
                  <a:lnTo>
                    <a:pt x="269" y="5"/>
                  </a:lnTo>
                  <a:lnTo>
                    <a:pt x="269" y="5"/>
                  </a:lnTo>
                  <a:cubicBezTo>
                    <a:pt x="280" y="0"/>
                    <a:pt x="292" y="6"/>
                    <a:pt x="296" y="17"/>
                  </a:cubicBezTo>
                  <a:lnTo>
                    <a:pt x="296" y="17"/>
                  </a:lnTo>
                  <a:cubicBezTo>
                    <a:pt x="300" y="28"/>
                    <a:pt x="295" y="40"/>
                    <a:pt x="285" y="44"/>
                  </a:cubicBezTo>
                  <a:lnTo>
                    <a:pt x="29" y="144"/>
                  </a:lnTo>
                  <a:lnTo>
                    <a:pt x="29" y="144"/>
                  </a:lnTo>
                  <a:cubicBezTo>
                    <a:pt x="18" y="148"/>
                    <a:pt x="6" y="143"/>
                    <a:pt x="2" y="132"/>
                  </a:cubicBezTo>
                  <a:lnTo>
                    <a:pt x="2" y="132"/>
                  </a:lnTo>
                  <a:cubicBezTo>
                    <a:pt x="0" y="129"/>
                    <a:pt x="0" y="127"/>
                    <a:pt x="0" y="1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6" name="Freeform 82">
              <a:extLst>
                <a:ext uri="{FF2B5EF4-FFF2-40B4-BE49-F238E27FC236}">
                  <a16:creationId xmlns:a16="http://schemas.microsoft.com/office/drawing/2014/main" id="{36547952-3F6F-594A-A27C-FF440A7D5C17}"/>
                </a:ext>
              </a:extLst>
            </p:cNvPr>
            <p:cNvSpPr>
              <a:spLocks noChangeArrowheads="1"/>
            </p:cNvSpPr>
            <p:nvPr/>
          </p:nvSpPr>
          <p:spPr bwMode="auto">
            <a:xfrm>
              <a:off x="7713095" y="8791832"/>
              <a:ext cx="30892" cy="86497"/>
            </a:xfrm>
            <a:custGeom>
              <a:avLst/>
              <a:gdLst>
                <a:gd name="T0" fmla="*/ 0 w 43"/>
                <a:gd name="T1" fmla="*/ 101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1 h 123"/>
                <a:gd name="T14" fmla="*/ 42 w 43"/>
                <a:gd name="T15" fmla="*/ 101 h 123"/>
                <a:gd name="T16" fmla="*/ 21 w 43"/>
                <a:gd name="T17" fmla="*/ 122 h 123"/>
                <a:gd name="T18" fmla="*/ 21 w 43"/>
                <a:gd name="T19" fmla="*/ 122 h 123"/>
                <a:gd name="T20" fmla="*/ 0 w 43"/>
                <a:gd name="T21" fmla="*/ 101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1"/>
                  </a:moveTo>
                  <a:lnTo>
                    <a:pt x="0" y="21"/>
                  </a:lnTo>
                  <a:lnTo>
                    <a:pt x="0" y="21"/>
                  </a:lnTo>
                  <a:cubicBezTo>
                    <a:pt x="0" y="9"/>
                    <a:pt x="9" y="0"/>
                    <a:pt x="21" y="0"/>
                  </a:cubicBezTo>
                  <a:lnTo>
                    <a:pt x="21" y="0"/>
                  </a:lnTo>
                  <a:cubicBezTo>
                    <a:pt x="33" y="0"/>
                    <a:pt x="42" y="9"/>
                    <a:pt x="42" y="21"/>
                  </a:cubicBezTo>
                  <a:lnTo>
                    <a:pt x="42" y="101"/>
                  </a:lnTo>
                  <a:lnTo>
                    <a:pt x="42" y="101"/>
                  </a:lnTo>
                  <a:cubicBezTo>
                    <a:pt x="42" y="112"/>
                    <a:pt x="33" y="122"/>
                    <a:pt x="21" y="122"/>
                  </a:cubicBezTo>
                  <a:lnTo>
                    <a:pt x="21" y="122"/>
                  </a:lnTo>
                  <a:cubicBezTo>
                    <a:pt x="9" y="122"/>
                    <a:pt x="0" y="112"/>
                    <a:pt x="0" y="101"/>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7" name="Freeform 83">
              <a:extLst>
                <a:ext uri="{FF2B5EF4-FFF2-40B4-BE49-F238E27FC236}">
                  <a16:creationId xmlns:a16="http://schemas.microsoft.com/office/drawing/2014/main" id="{FEF8EAF3-37E2-844D-84C6-C69E7AA21040}"/>
                </a:ext>
              </a:extLst>
            </p:cNvPr>
            <p:cNvSpPr>
              <a:spLocks noChangeArrowheads="1"/>
            </p:cNvSpPr>
            <p:nvPr/>
          </p:nvSpPr>
          <p:spPr bwMode="auto">
            <a:xfrm>
              <a:off x="7422711" y="8801101"/>
              <a:ext cx="101944" cy="80319"/>
            </a:xfrm>
            <a:custGeom>
              <a:avLst/>
              <a:gdLst>
                <a:gd name="T0" fmla="*/ 0 w 145"/>
                <a:gd name="T1" fmla="*/ 24 h 114"/>
                <a:gd name="T2" fmla="*/ 0 w 145"/>
                <a:gd name="T3" fmla="*/ 24 h 114"/>
                <a:gd name="T4" fmla="*/ 3 w 145"/>
                <a:gd name="T5" fmla="*/ 13 h 114"/>
                <a:gd name="T6" fmla="*/ 3 w 145"/>
                <a:gd name="T7" fmla="*/ 13 h 114"/>
                <a:gd name="T8" fmla="*/ 33 w 145"/>
                <a:gd name="T9" fmla="*/ 7 h 114"/>
                <a:gd name="T10" fmla="*/ 132 w 145"/>
                <a:gd name="T11" fmla="*/ 71 h 114"/>
                <a:gd name="T12" fmla="*/ 132 w 145"/>
                <a:gd name="T13" fmla="*/ 71 h 114"/>
                <a:gd name="T14" fmla="*/ 138 w 145"/>
                <a:gd name="T15" fmla="*/ 100 h 114"/>
                <a:gd name="T16" fmla="*/ 138 w 145"/>
                <a:gd name="T17" fmla="*/ 100 h 114"/>
                <a:gd name="T18" fmla="*/ 108 w 145"/>
                <a:gd name="T19" fmla="*/ 107 h 114"/>
                <a:gd name="T20" fmla="*/ 10 w 145"/>
                <a:gd name="T21" fmla="*/ 43 h 114"/>
                <a:gd name="T22" fmla="*/ 10 w 145"/>
                <a:gd name="T23" fmla="*/ 43 h 114"/>
                <a:gd name="T24" fmla="*/ 0 w 145"/>
                <a:gd name="T25" fmla="*/ 2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4">
                  <a:moveTo>
                    <a:pt x="0" y="24"/>
                  </a:moveTo>
                  <a:lnTo>
                    <a:pt x="0" y="24"/>
                  </a:lnTo>
                  <a:cubicBezTo>
                    <a:pt x="0" y="21"/>
                    <a:pt x="1" y="17"/>
                    <a:pt x="3" y="13"/>
                  </a:cubicBezTo>
                  <a:lnTo>
                    <a:pt x="3" y="13"/>
                  </a:lnTo>
                  <a:cubicBezTo>
                    <a:pt x="10" y="3"/>
                    <a:pt x="23" y="0"/>
                    <a:pt x="33" y="7"/>
                  </a:cubicBezTo>
                  <a:lnTo>
                    <a:pt x="132" y="71"/>
                  </a:lnTo>
                  <a:lnTo>
                    <a:pt x="132" y="71"/>
                  </a:lnTo>
                  <a:cubicBezTo>
                    <a:pt x="141" y="77"/>
                    <a:pt x="144" y="91"/>
                    <a:pt x="138" y="100"/>
                  </a:cubicBezTo>
                  <a:lnTo>
                    <a:pt x="138" y="100"/>
                  </a:lnTo>
                  <a:cubicBezTo>
                    <a:pt x="131" y="110"/>
                    <a:pt x="118" y="113"/>
                    <a:pt x="108" y="107"/>
                  </a:cubicBezTo>
                  <a:lnTo>
                    <a:pt x="10" y="43"/>
                  </a:lnTo>
                  <a:lnTo>
                    <a:pt x="10" y="43"/>
                  </a:lnTo>
                  <a:cubicBezTo>
                    <a:pt x="3" y="38"/>
                    <a:pt x="0" y="32"/>
                    <a:pt x="0" y="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8" name="Freeform 84">
              <a:extLst>
                <a:ext uri="{FF2B5EF4-FFF2-40B4-BE49-F238E27FC236}">
                  <a16:creationId xmlns:a16="http://schemas.microsoft.com/office/drawing/2014/main" id="{58A2731D-9163-C148-BADF-B7F35F67019A}"/>
                </a:ext>
              </a:extLst>
            </p:cNvPr>
            <p:cNvSpPr>
              <a:spLocks noChangeArrowheads="1"/>
            </p:cNvSpPr>
            <p:nvPr/>
          </p:nvSpPr>
          <p:spPr bwMode="auto">
            <a:xfrm>
              <a:off x="7870644" y="9153269"/>
              <a:ext cx="210065" cy="105032"/>
            </a:xfrm>
            <a:custGeom>
              <a:avLst/>
              <a:gdLst>
                <a:gd name="T0" fmla="*/ 0 w 301"/>
                <a:gd name="T1" fmla="*/ 25 h 149"/>
                <a:gd name="T2" fmla="*/ 0 w 301"/>
                <a:gd name="T3" fmla="*/ 25 h 149"/>
                <a:gd name="T4" fmla="*/ 2 w 301"/>
                <a:gd name="T5" fmla="*/ 17 h 149"/>
                <a:gd name="T6" fmla="*/ 2 w 301"/>
                <a:gd name="T7" fmla="*/ 17 h 149"/>
                <a:gd name="T8" fmla="*/ 29 w 301"/>
                <a:gd name="T9" fmla="*/ 5 h 149"/>
                <a:gd name="T10" fmla="*/ 285 w 301"/>
                <a:gd name="T11" fmla="*/ 105 h 149"/>
                <a:gd name="T12" fmla="*/ 285 w 301"/>
                <a:gd name="T13" fmla="*/ 105 h 149"/>
                <a:gd name="T14" fmla="*/ 296 w 301"/>
                <a:gd name="T15" fmla="*/ 132 h 149"/>
                <a:gd name="T16" fmla="*/ 296 w 301"/>
                <a:gd name="T17" fmla="*/ 132 h 149"/>
                <a:gd name="T18" fmla="*/ 269 w 301"/>
                <a:gd name="T19" fmla="*/ 144 h 149"/>
                <a:gd name="T20" fmla="*/ 13 w 301"/>
                <a:gd name="T21" fmla="*/ 45 h 149"/>
                <a:gd name="T22" fmla="*/ 13 w 301"/>
                <a:gd name="T23" fmla="*/ 45 h 149"/>
                <a:gd name="T24" fmla="*/ 0 w 301"/>
                <a:gd name="T25" fmla="*/ 25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25"/>
                  </a:moveTo>
                  <a:lnTo>
                    <a:pt x="0" y="25"/>
                  </a:lnTo>
                  <a:cubicBezTo>
                    <a:pt x="0" y="22"/>
                    <a:pt x="0" y="19"/>
                    <a:pt x="2" y="17"/>
                  </a:cubicBezTo>
                  <a:lnTo>
                    <a:pt x="2" y="17"/>
                  </a:lnTo>
                  <a:cubicBezTo>
                    <a:pt x="6" y="6"/>
                    <a:pt x="18" y="0"/>
                    <a:pt x="29" y="5"/>
                  </a:cubicBezTo>
                  <a:lnTo>
                    <a:pt x="285" y="105"/>
                  </a:lnTo>
                  <a:lnTo>
                    <a:pt x="285" y="105"/>
                  </a:lnTo>
                  <a:cubicBezTo>
                    <a:pt x="295" y="109"/>
                    <a:pt x="300" y="121"/>
                    <a:pt x="296" y="132"/>
                  </a:cubicBezTo>
                  <a:lnTo>
                    <a:pt x="296" y="132"/>
                  </a:lnTo>
                  <a:cubicBezTo>
                    <a:pt x="292" y="143"/>
                    <a:pt x="280" y="148"/>
                    <a:pt x="269" y="144"/>
                  </a:cubicBezTo>
                  <a:lnTo>
                    <a:pt x="13" y="45"/>
                  </a:lnTo>
                  <a:lnTo>
                    <a:pt x="13" y="45"/>
                  </a:lnTo>
                  <a:cubicBezTo>
                    <a:pt x="5" y="41"/>
                    <a:pt x="0" y="33"/>
                    <a:pt x="0" y="25"/>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9" name="Freeform 85">
              <a:extLst>
                <a:ext uri="{FF2B5EF4-FFF2-40B4-BE49-F238E27FC236}">
                  <a16:creationId xmlns:a16="http://schemas.microsoft.com/office/drawing/2014/main" id="{A4D8427F-EF07-0248-A271-49F34512D22C}"/>
                </a:ext>
              </a:extLst>
            </p:cNvPr>
            <p:cNvSpPr>
              <a:spLocks noChangeArrowheads="1"/>
            </p:cNvSpPr>
            <p:nvPr/>
          </p:nvSpPr>
          <p:spPr bwMode="auto">
            <a:xfrm>
              <a:off x="7713095" y="9171804"/>
              <a:ext cx="30892" cy="86497"/>
            </a:xfrm>
            <a:custGeom>
              <a:avLst/>
              <a:gdLst>
                <a:gd name="T0" fmla="*/ 0 w 43"/>
                <a:gd name="T1" fmla="*/ 100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0 h 123"/>
                <a:gd name="T14" fmla="*/ 42 w 43"/>
                <a:gd name="T15" fmla="*/ 100 h 123"/>
                <a:gd name="T16" fmla="*/ 21 w 43"/>
                <a:gd name="T17" fmla="*/ 122 h 123"/>
                <a:gd name="T18" fmla="*/ 21 w 43"/>
                <a:gd name="T19" fmla="*/ 122 h 123"/>
                <a:gd name="T20" fmla="*/ 0 w 43"/>
                <a:gd name="T21" fmla="*/ 10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0"/>
                  </a:moveTo>
                  <a:lnTo>
                    <a:pt x="0" y="21"/>
                  </a:lnTo>
                  <a:lnTo>
                    <a:pt x="0" y="21"/>
                  </a:lnTo>
                  <a:cubicBezTo>
                    <a:pt x="0" y="9"/>
                    <a:pt x="9" y="0"/>
                    <a:pt x="21" y="0"/>
                  </a:cubicBezTo>
                  <a:lnTo>
                    <a:pt x="21" y="0"/>
                  </a:lnTo>
                  <a:cubicBezTo>
                    <a:pt x="33" y="0"/>
                    <a:pt x="42" y="9"/>
                    <a:pt x="42" y="21"/>
                  </a:cubicBezTo>
                  <a:lnTo>
                    <a:pt x="42" y="100"/>
                  </a:lnTo>
                  <a:lnTo>
                    <a:pt x="42" y="100"/>
                  </a:lnTo>
                  <a:cubicBezTo>
                    <a:pt x="42" y="112"/>
                    <a:pt x="33" y="122"/>
                    <a:pt x="21" y="122"/>
                  </a:cubicBezTo>
                  <a:lnTo>
                    <a:pt x="21" y="122"/>
                  </a:lnTo>
                  <a:cubicBezTo>
                    <a:pt x="9" y="122"/>
                    <a:pt x="0" y="112"/>
                    <a:pt x="0" y="100"/>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0" name="Freeform 86">
              <a:extLst>
                <a:ext uri="{FF2B5EF4-FFF2-40B4-BE49-F238E27FC236}">
                  <a16:creationId xmlns:a16="http://schemas.microsoft.com/office/drawing/2014/main" id="{DBBAFB7E-2170-DB45-A032-4CD2C3B80C93}"/>
                </a:ext>
              </a:extLst>
            </p:cNvPr>
            <p:cNvSpPr>
              <a:spLocks noChangeArrowheads="1"/>
            </p:cNvSpPr>
            <p:nvPr/>
          </p:nvSpPr>
          <p:spPr bwMode="auto">
            <a:xfrm>
              <a:off x="7422711" y="9168714"/>
              <a:ext cx="101944" cy="80319"/>
            </a:xfrm>
            <a:custGeom>
              <a:avLst/>
              <a:gdLst>
                <a:gd name="T0" fmla="*/ 0 w 145"/>
                <a:gd name="T1" fmla="*/ 88 h 113"/>
                <a:gd name="T2" fmla="*/ 0 w 145"/>
                <a:gd name="T3" fmla="*/ 88 h 113"/>
                <a:gd name="T4" fmla="*/ 10 w 145"/>
                <a:gd name="T5" fmla="*/ 70 h 113"/>
                <a:gd name="T6" fmla="*/ 108 w 145"/>
                <a:gd name="T7" fmla="*/ 6 h 113"/>
                <a:gd name="T8" fmla="*/ 108 w 145"/>
                <a:gd name="T9" fmla="*/ 6 h 113"/>
                <a:gd name="T10" fmla="*/ 138 w 145"/>
                <a:gd name="T11" fmla="*/ 12 h 113"/>
                <a:gd name="T12" fmla="*/ 138 w 145"/>
                <a:gd name="T13" fmla="*/ 12 h 113"/>
                <a:gd name="T14" fmla="*/ 132 w 145"/>
                <a:gd name="T15" fmla="*/ 42 h 113"/>
                <a:gd name="T16" fmla="*/ 33 w 145"/>
                <a:gd name="T17" fmla="*/ 106 h 113"/>
                <a:gd name="T18" fmla="*/ 33 w 145"/>
                <a:gd name="T19" fmla="*/ 106 h 113"/>
                <a:gd name="T20" fmla="*/ 3 w 145"/>
                <a:gd name="T21" fmla="*/ 100 h 113"/>
                <a:gd name="T22" fmla="*/ 3 w 145"/>
                <a:gd name="T23" fmla="*/ 100 h 113"/>
                <a:gd name="T24" fmla="*/ 0 w 145"/>
                <a:gd name="T25" fmla="*/ 88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3">
                  <a:moveTo>
                    <a:pt x="0" y="88"/>
                  </a:moveTo>
                  <a:lnTo>
                    <a:pt x="0" y="88"/>
                  </a:lnTo>
                  <a:cubicBezTo>
                    <a:pt x="0" y="81"/>
                    <a:pt x="3" y="75"/>
                    <a:pt x="10" y="70"/>
                  </a:cubicBezTo>
                  <a:lnTo>
                    <a:pt x="108" y="6"/>
                  </a:lnTo>
                  <a:lnTo>
                    <a:pt x="108" y="6"/>
                  </a:lnTo>
                  <a:cubicBezTo>
                    <a:pt x="118" y="0"/>
                    <a:pt x="131" y="2"/>
                    <a:pt x="138" y="12"/>
                  </a:cubicBezTo>
                  <a:lnTo>
                    <a:pt x="138" y="12"/>
                  </a:lnTo>
                  <a:cubicBezTo>
                    <a:pt x="144" y="22"/>
                    <a:pt x="141" y="35"/>
                    <a:pt x="132" y="42"/>
                  </a:cubicBezTo>
                  <a:lnTo>
                    <a:pt x="33" y="106"/>
                  </a:lnTo>
                  <a:lnTo>
                    <a:pt x="33" y="106"/>
                  </a:lnTo>
                  <a:cubicBezTo>
                    <a:pt x="23" y="112"/>
                    <a:pt x="10" y="109"/>
                    <a:pt x="3" y="100"/>
                  </a:cubicBezTo>
                  <a:lnTo>
                    <a:pt x="3" y="100"/>
                  </a:lnTo>
                  <a:cubicBezTo>
                    <a:pt x="1" y="96"/>
                    <a:pt x="0" y="92"/>
                    <a:pt x="0" y="88"/>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1" name="Freeform 87">
              <a:extLst>
                <a:ext uri="{FF2B5EF4-FFF2-40B4-BE49-F238E27FC236}">
                  <a16:creationId xmlns:a16="http://schemas.microsoft.com/office/drawing/2014/main" id="{2295625A-952D-0941-B4F7-DC2C0561BEC6}"/>
                </a:ext>
              </a:extLst>
            </p:cNvPr>
            <p:cNvSpPr>
              <a:spLocks noChangeArrowheads="1"/>
            </p:cNvSpPr>
            <p:nvPr/>
          </p:nvSpPr>
          <p:spPr bwMode="auto">
            <a:xfrm>
              <a:off x="7336214" y="8791832"/>
              <a:ext cx="37070" cy="123568"/>
            </a:xfrm>
            <a:custGeom>
              <a:avLst/>
              <a:gdLst>
                <a:gd name="T0" fmla="*/ 0 w 54"/>
                <a:gd name="T1" fmla="*/ 149 h 176"/>
                <a:gd name="T2" fmla="*/ 0 w 54"/>
                <a:gd name="T3" fmla="*/ 27 h 176"/>
                <a:gd name="T4" fmla="*/ 0 w 54"/>
                <a:gd name="T5" fmla="*/ 27 h 176"/>
                <a:gd name="T6" fmla="*/ 27 w 54"/>
                <a:gd name="T7" fmla="*/ 0 h 176"/>
                <a:gd name="T8" fmla="*/ 27 w 54"/>
                <a:gd name="T9" fmla="*/ 0 h 176"/>
                <a:gd name="T10" fmla="*/ 53 w 54"/>
                <a:gd name="T11" fmla="*/ 27 h 176"/>
                <a:gd name="T12" fmla="*/ 53 w 54"/>
                <a:gd name="T13" fmla="*/ 149 h 176"/>
                <a:gd name="T14" fmla="*/ 53 w 54"/>
                <a:gd name="T15" fmla="*/ 149 h 176"/>
                <a:gd name="T16" fmla="*/ 27 w 54"/>
                <a:gd name="T17" fmla="*/ 175 h 176"/>
                <a:gd name="T18" fmla="*/ 27 w 54"/>
                <a:gd name="T19" fmla="*/ 175 h 176"/>
                <a:gd name="T20" fmla="*/ 0 w 54"/>
                <a:gd name="T21" fmla="*/ 149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6">
                  <a:moveTo>
                    <a:pt x="0" y="149"/>
                  </a:moveTo>
                  <a:lnTo>
                    <a:pt x="0" y="27"/>
                  </a:lnTo>
                  <a:lnTo>
                    <a:pt x="0" y="27"/>
                  </a:lnTo>
                  <a:cubicBezTo>
                    <a:pt x="0" y="12"/>
                    <a:pt x="12" y="0"/>
                    <a:pt x="27" y="0"/>
                  </a:cubicBezTo>
                  <a:lnTo>
                    <a:pt x="27" y="0"/>
                  </a:lnTo>
                  <a:cubicBezTo>
                    <a:pt x="41" y="0"/>
                    <a:pt x="53" y="12"/>
                    <a:pt x="53" y="27"/>
                  </a:cubicBezTo>
                  <a:lnTo>
                    <a:pt x="53" y="149"/>
                  </a:lnTo>
                  <a:lnTo>
                    <a:pt x="53" y="149"/>
                  </a:lnTo>
                  <a:cubicBezTo>
                    <a:pt x="53" y="164"/>
                    <a:pt x="41" y="175"/>
                    <a:pt x="27" y="175"/>
                  </a:cubicBezTo>
                  <a:lnTo>
                    <a:pt x="27" y="175"/>
                  </a:lnTo>
                  <a:cubicBezTo>
                    <a:pt x="12" y="175"/>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72" name="Freeform 88">
              <a:extLst>
                <a:ext uri="{FF2B5EF4-FFF2-40B4-BE49-F238E27FC236}">
                  <a16:creationId xmlns:a16="http://schemas.microsoft.com/office/drawing/2014/main" id="{6F957389-D49B-A344-982B-D6212A15767E}"/>
                </a:ext>
              </a:extLst>
            </p:cNvPr>
            <p:cNvSpPr>
              <a:spLocks noChangeArrowheads="1"/>
            </p:cNvSpPr>
            <p:nvPr/>
          </p:nvSpPr>
          <p:spPr bwMode="auto">
            <a:xfrm>
              <a:off x="7336214" y="9122377"/>
              <a:ext cx="37070" cy="123568"/>
            </a:xfrm>
            <a:custGeom>
              <a:avLst/>
              <a:gdLst>
                <a:gd name="T0" fmla="*/ 0 w 54"/>
                <a:gd name="T1" fmla="*/ 149 h 177"/>
                <a:gd name="T2" fmla="*/ 0 w 54"/>
                <a:gd name="T3" fmla="*/ 26 h 177"/>
                <a:gd name="T4" fmla="*/ 0 w 54"/>
                <a:gd name="T5" fmla="*/ 26 h 177"/>
                <a:gd name="T6" fmla="*/ 27 w 54"/>
                <a:gd name="T7" fmla="*/ 0 h 177"/>
                <a:gd name="T8" fmla="*/ 27 w 54"/>
                <a:gd name="T9" fmla="*/ 0 h 177"/>
                <a:gd name="T10" fmla="*/ 53 w 54"/>
                <a:gd name="T11" fmla="*/ 26 h 177"/>
                <a:gd name="T12" fmla="*/ 53 w 54"/>
                <a:gd name="T13" fmla="*/ 149 h 177"/>
                <a:gd name="T14" fmla="*/ 53 w 54"/>
                <a:gd name="T15" fmla="*/ 149 h 177"/>
                <a:gd name="T16" fmla="*/ 27 w 54"/>
                <a:gd name="T17" fmla="*/ 176 h 177"/>
                <a:gd name="T18" fmla="*/ 27 w 54"/>
                <a:gd name="T19" fmla="*/ 176 h 177"/>
                <a:gd name="T20" fmla="*/ 0 w 54"/>
                <a:gd name="T21" fmla="*/ 149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7">
                  <a:moveTo>
                    <a:pt x="0" y="149"/>
                  </a:moveTo>
                  <a:lnTo>
                    <a:pt x="0" y="26"/>
                  </a:lnTo>
                  <a:lnTo>
                    <a:pt x="0" y="26"/>
                  </a:lnTo>
                  <a:cubicBezTo>
                    <a:pt x="0" y="12"/>
                    <a:pt x="12" y="0"/>
                    <a:pt x="27" y="0"/>
                  </a:cubicBezTo>
                  <a:lnTo>
                    <a:pt x="27" y="0"/>
                  </a:lnTo>
                  <a:cubicBezTo>
                    <a:pt x="41" y="0"/>
                    <a:pt x="53" y="12"/>
                    <a:pt x="53" y="26"/>
                  </a:cubicBezTo>
                  <a:lnTo>
                    <a:pt x="53" y="149"/>
                  </a:lnTo>
                  <a:lnTo>
                    <a:pt x="53" y="149"/>
                  </a:lnTo>
                  <a:cubicBezTo>
                    <a:pt x="53" y="164"/>
                    <a:pt x="41" y="176"/>
                    <a:pt x="27" y="176"/>
                  </a:cubicBezTo>
                  <a:lnTo>
                    <a:pt x="27" y="176"/>
                  </a:lnTo>
                  <a:cubicBezTo>
                    <a:pt x="12" y="176"/>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grpSp>
      <p:grpSp>
        <p:nvGrpSpPr>
          <p:cNvPr id="23" name="Group 22">
            <a:extLst>
              <a:ext uri="{FF2B5EF4-FFF2-40B4-BE49-F238E27FC236}">
                <a16:creationId xmlns:a16="http://schemas.microsoft.com/office/drawing/2014/main" id="{C956A66C-1FB0-B440-BF62-8D2D8C0FA6A4}"/>
              </a:ext>
            </a:extLst>
          </p:cNvPr>
          <p:cNvGrpSpPr/>
          <p:nvPr/>
        </p:nvGrpSpPr>
        <p:grpSpPr>
          <a:xfrm>
            <a:off x="22356063" y="45760"/>
            <a:ext cx="1700213" cy="1700213"/>
            <a:chOff x="3526751" y="3930679"/>
            <a:chExt cx="1700213" cy="1700213"/>
          </a:xfrm>
        </p:grpSpPr>
        <p:sp>
          <p:nvSpPr>
            <p:cNvPr id="301" name="Oval 300">
              <a:extLst>
                <a:ext uri="{FF2B5EF4-FFF2-40B4-BE49-F238E27FC236}">
                  <a16:creationId xmlns:a16="http://schemas.microsoft.com/office/drawing/2014/main" id="{2AB777DB-2090-9C49-8D78-8FFAE5639BE6}"/>
                </a:ext>
              </a:extLst>
            </p:cNvPr>
            <p:cNvSpPr/>
            <p:nvPr/>
          </p:nvSpPr>
          <p:spPr>
            <a:xfrm>
              <a:off x="3526751" y="3930679"/>
              <a:ext cx="1700213" cy="1700213"/>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sp>
          <p:nvSpPr>
            <p:cNvPr id="302" name="Oval 301">
              <a:extLst>
                <a:ext uri="{FF2B5EF4-FFF2-40B4-BE49-F238E27FC236}">
                  <a16:creationId xmlns:a16="http://schemas.microsoft.com/office/drawing/2014/main" id="{D8AED2CC-D899-ED4D-A425-EAFE4978C151}"/>
                </a:ext>
              </a:extLst>
            </p:cNvPr>
            <p:cNvSpPr/>
            <p:nvPr/>
          </p:nvSpPr>
          <p:spPr>
            <a:xfrm>
              <a:off x="3695106" y="4098407"/>
              <a:ext cx="1363502" cy="136350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grpSp>
      <p:sp>
        <p:nvSpPr>
          <p:cNvPr id="303" name="TextBox 302">
            <a:extLst>
              <a:ext uri="{FF2B5EF4-FFF2-40B4-BE49-F238E27FC236}">
                <a16:creationId xmlns:a16="http://schemas.microsoft.com/office/drawing/2014/main" id="{40657CEA-FBE3-EC41-978C-98EE79BD4FDE}"/>
              </a:ext>
            </a:extLst>
          </p:cNvPr>
          <p:cNvSpPr txBox="1"/>
          <p:nvPr/>
        </p:nvSpPr>
        <p:spPr>
          <a:xfrm>
            <a:off x="22273665" y="357279"/>
            <a:ext cx="1782611" cy="1015663"/>
          </a:xfrm>
          <a:prstGeom prst="rect">
            <a:avLst/>
          </a:prstGeom>
          <a:noFill/>
        </p:spPr>
        <p:txBody>
          <a:bodyPr wrap="square" rtlCol="0">
            <a:spAutoFit/>
          </a:bodyPr>
          <a:lstStyle/>
          <a:p>
            <a:pPr algn="ctr"/>
            <a:r>
              <a:rPr lang="en-US" sz="6000" b="1" dirty="0" smtClean="0">
                <a:solidFill>
                  <a:schemeClr val="accent4"/>
                </a:solidFill>
                <a:latin typeface="Fira Sans" panose="020B0503050000020004" pitchFamily="34" charset="0"/>
              </a:rPr>
              <a:t>YR</a:t>
            </a:r>
            <a:endParaRPr lang="en-US" sz="6000" b="1" dirty="0">
              <a:solidFill>
                <a:schemeClr val="accent4"/>
              </a:solidFill>
              <a:latin typeface="Fira Sans" panose="020B0503050000020004" pitchFamily="34" charset="0"/>
            </a:endParaRPr>
          </a:p>
        </p:txBody>
      </p:sp>
      <p:sp>
        <p:nvSpPr>
          <p:cNvPr id="92" name="TextBox 91">
            <a:extLst>
              <a:ext uri="{FF2B5EF4-FFF2-40B4-BE49-F238E27FC236}">
                <a16:creationId xmlns:a16="http://schemas.microsoft.com/office/drawing/2014/main" id="{44BA6416-F6CC-104C-9C63-9B9CBBA8CA02}"/>
              </a:ext>
            </a:extLst>
          </p:cNvPr>
          <p:cNvSpPr txBox="1"/>
          <p:nvPr/>
        </p:nvSpPr>
        <p:spPr>
          <a:xfrm>
            <a:off x="-1049424" y="-19095"/>
            <a:ext cx="8026949" cy="1015663"/>
          </a:xfrm>
          <a:prstGeom prst="rect">
            <a:avLst/>
          </a:prstGeom>
          <a:noFill/>
        </p:spPr>
        <p:txBody>
          <a:bodyPr wrap="square" rtlCol="0">
            <a:spAutoFit/>
          </a:bodyPr>
          <a:lstStyle/>
          <a:p>
            <a:pPr algn="ctr"/>
            <a:r>
              <a:rPr lang="en-US" sz="6000" b="1" dirty="0" smtClean="0">
                <a:solidFill>
                  <a:schemeClr val="tx2"/>
                </a:solidFill>
                <a:latin typeface="Fira Sans" panose="020B0503050000020004" pitchFamily="34" charset="0"/>
              </a:rPr>
              <a:t>Art knowledge</a:t>
            </a:r>
            <a:endParaRPr lang="en-US" sz="6000" b="1" dirty="0">
              <a:solidFill>
                <a:schemeClr val="tx2"/>
              </a:solidFill>
              <a:latin typeface="Fira Sans" panose="020B0503050000020004" pitchFamily="34" charset="0"/>
            </a:endParaRPr>
          </a:p>
        </p:txBody>
      </p:sp>
      <p:cxnSp>
        <p:nvCxnSpPr>
          <p:cNvPr id="93" name="Straight Connector 92">
            <a:extLst>
              <a:ext uri="{FF2B5EF4-FFF2-40B4-BE49-F238E27FC236}">
                <a16:creationId xmlns:a16="http://schemas.microsoft.com/office/drawing/2014/main" id="{1679ED8B-8E74-8B47-8B43-EE78C8B308C2}"/>
              </a:ext>
            </a:extLst>
          </p:cNvPr>
          <p:cNvCxnSpPr/>
          <p:nvPr/>
        </p:nvCxnSpPr>
        <p:spPr>
          <a:xfrm>
            <a:off x="283356" y="939448"/>
            <a:ext cx="5291560" cy="0"/>
          </a:xfrm>
          <a:prstGeom prst="line">
            <a:avLst/>
          </a:prstGeom>
          <a:ln w="63500">
            <a:solidFill>
              <a:schemeClr val="accent4"/>
            </a:solidFill>
          </a:ln>
        </p:spPr>
        <p:style>
          <a:lnRef idx="1">
            <a:schemeClr val="accent1"/>
          </a:lnRef>
          <a:fillRef idx="0">
            <a:schemeClr val="accent1"/>
          </a:fillRef>
          <a:effectRef idx="0">
            <a:schemeClr val="accent1"/>
          </a:effectRef>
          <a:fontRef idx="minor">
            <a:schemeClr val="tx1"/>
          </a:fontRef>
        </p:style>
      </p:cxnSp>
      <p:sp>
        <p:nvSpPr>
          <p:cNvPr id="97" name="Subtitle 2">
            <a:extLst>
              <a:ext uri="{FF2B5EF4-FFF2-40B4-BE49-F238E27FC236}">
                <a16:creationId xmlns:a16="http://schemas.microsoft.com/office/drawing/2014/main" id="{4EC94491-6539-F941-898A-4BB887977E4E}"/>
              </a:ext>
            </a:extLst>
          </p:cNvPr>
          <p:cNvSpPr txBox="1">
            <a:spLocks/>
          </p:cNvSpPr>
          <p:nvPr/>
        </p:nvSpPr>
        <p:spPr>
          <a:xfrm>
            <a:off x="38585" y="5401472"/>
            <a:ext cx="3715200" cy="231865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Starry night</a:t>
            </a:r>
          </a:p>
          <a:p>
            <a:pPr algn="l">
              <a:lnSpc>
                <a:spcPts val="3600"/>
              </a:lnSpc>
            </a:pPr>
            <a:r>
              <a:rPr lang="en-US" sz="2800" b="1" dirty="0" smtClean="0">
                <a:latin typeface="Fira Sans" panose="020B0503050000020004" pitchFamily="34" charset="0"/>
                <a:ea typeface="League Spartan" charset="0"/>
                <a:cs typeface="Poppins" pitchFamily="2" charset="77"/>
              </a:rPr>
              <a:t>Winter Wonderland</a:t>
            </a:r>
          </a:p>
          <a:p>
            <a:pPr algn="l">
              <a:lnSpc>
                <a:spcPts val="3600"/>
              </a:lnSpc>
            </a:pPr>
            <a:endParaRPr lang="en-US" sz="2800" b="1" dirty="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98" name="Subtitle 2">
            <a:extLst>
              <a:ext uri="{FF2B5EF4-FFF2-40B4-BE49-F238E27FC236}">
                <a16:creationId xmlns:a16="http://schemas.microsoft.com/office/drawing/2014/main" id="{4EC94491-6539-F941-898A-4BB887977E4E}"/>
              </a:ext>
            </a:extLst>
          </p:cNvPr>
          <p:cNvSpPr txBox="1">
            <a:spLocks/>
          </p:cNvSpPr>
          <p:nvPr/>
        </p:nvSpPr>
        <p:spPr>
          <a:xfrm>
            <a:off x="498370" y="3022789"/>
            <a:ext cx="7604036" cy="2312495"/>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Me and my community</a:t>
            </a:r>
          </a:p>
          <a:p>
            <a:pPr algn="l">
              <a:lnSpc>
                <a:spcPts val="3600"/>
              </a:lnSpc>
            </a:pPr>
            <a:r>
              <a:rPr lang="en-US" sz="2800" b="1" dirty="0" smtClean="0">
                <a:latin typeface="Fira Sans" panose="020B0503050000020004" pitchFamily="34" charset="0"/>
                <a:ea typeface="League Spartan" charset="0"/>
                <a:cs typeface="Poppins" pitchFamily="2" charset="77"/>
              </a:rPr>
              <a:t>Exploring Autumn</a:t>
            </a:r>
            <a:endParaRPr lang="en-US" sz="2800" b="1" dirty="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b="1"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99" name="Subtitle 2">
            <a:extLst>
              <a:ext uri="{FF2B5EF4-FFF2-40B4-BE49-F238E27FC236}">
                <a16:creationId xmlns:a16="http://schemas.microsoft.com/office/drawing/2014/main" id="{4EC94491-6539-F941-898A-4BB887977E4E}"/>
              </a:ext>
            </a:extLst>
          </p:cNvPr>
          <p:cNvSpPr txBox="1">
            <a:spLocks/>
          </p:cNvSpPr>
          <p:nvPr/>
        </p:nvSpPr>
        <p:spPr>
          <a:xfrm>
            <a:off x="2231093" y="6912170"/>
            <a:ext cx="4831519" cy="122912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Dangerous dinosaurs</a:t>
            </a:r>
          </a:p>
          <a:p>
            <a:pPr algn="l">
              <a:lnSpc>
                <a:spcPts val="3600"/>
              </a:lnSpc>
            </a:pPr>
            <a:r>
              <a:rPr lang="en-US" sz="2800" b="1" dirty="0" smtClean="0">
                <a:latin typeface="Fira Sans" panose="020B0503050000020004" pitchFamily="34" charset="0"/>
                <a:ea typeface="League Spartan" charset="0"/>
                <a:cs typeface="Poppins" pitchFamily="2" charset="77"/>
              </a:rPr>
              <a:t>Puddles and Rainbows</a:t>
            </a:r>
          </a:p>
        </p:txBody>
      </p:sp>
      <p:sp>
        <p:nvSpPr>
          <p:cNvPr id="100" name="Subtitle 2">
            <a:extLst>
              <a:ext uri="{FF2B5EF4-FFF2-40B4-BE49-F238E27FC236}">
                <a16:creationId xmlns:a16="http://schemas.microsoft.com/office/drawing/2014/main" id="{4EC94491-6539-F941-898A-4BB887977E4E}"/>
              </a:ext>
            </a:extLst>
          </p:cNvPr>
          <p:cNvSpPr txBox="1">
            <a:spLocks/>
          </p:cNvSpPr>
          <p:nvPr/>
        </p:nvSpPr>
        <p:spPr>
          <a:xfrm>
            <a:off x="2608564" y="1963761"/>
            <a:ext cx="4831519" cy="122912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3600" b="1" u="sng" dirty="0" smtClean="0">
                <a:latin typeface="Fira Sans" panose="020B0503050000020004" pitchFamily="34" charset="0"/>
                <a:ea typeface="League Spartan" charset="0"/>
                <a:cs typeface="Poppins" pitchFamily="2" charset="77"/>
              </a:rPr>
              <a:t>Topics</a:t>
            </a:r>
          </a:p>
          <a:p>
            <a:pPr algn="l">
              <a:lnSpc>
                <a:spcPts val="3600"/>
              </a:lnSpc>
            </a:pPr>
            <a:r>
              <a:rPr lang="en-US" sz="2800" b="1" dirty="0" smtClean="0">
                <a:latin typeface="Fira Sans" panose="020B0503050000020004" pitchFamily="34" charset="0"/>
                <a:ea typeface="League Spartan" charset="0"/>
                <a:cs typeface="Poppins" pitchFamily="2" charset="77"/>
              </a:rPr>
              <a:t> </a:t>
            </a:r>
            <a:endParaRPr lang="en-US" sz="2800" b="1" dirty="0">
              <a:latin typeface="Fira Sans" panose="020B0503050000020004" pitchFamily="34" charset="0"/>
              <a:ea typeface="League Spartan" charset="0"/>
              <a:cs typeface="Poppins" pitchFamily="2" charset="77"/>
            </a:endParaRPr>
          </a:p>
        </p:txBody>
      </p:sp>
      <p:sp>
        <p:nvSpPr>
          <p:cNvPr id="101" name="Subtitle 2">
            <a:extLst>
              <a:ext uri="{FF2B5EF4-FFF2-40B4-BE49-F238E27FC236}">
                <a16:creationId xmlns:a16="http://schemas.microsoft.com/office/drawing/2014/main" id="{4EC94491-6539-F941-898A-4BB887977E4E}"/>
              </a:ext>
            </a:extLst>
          </p:cNvPr>
          <p:cNvSpPr txBox="1">
            <a:spLocks/>
          </p:cNvSpPr>
          <p:nvPr/>
        </p:nvSpPr>
        <p:spPr>
          <a:xfrm>
            <a:off x="3345210" y="4320151"/>
            <a:ext cx="5663117" cy="1776963"/>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Once upon a time</a:t>
            </a:r>
          </a:p>
          <a:p>
            <a:pPr algn="l">
              <a:lnSpc>
                <a:spcPts val="3600"/>
              </a:lnSpc>
            </a:pPr>
            <a:r>
              <a:rPr lang="en-US" sz="2800" b="1" dirty="0" smtClean="0">
                <a:latin typeface="Fira Sans" panose="020B0503050000020004" pitchFamily="34" charset="0"/>
                <a:ea typeface="League Spartan" charset="0"/>
                <a:cs typeface="Poppins" pitchFamily="2" charset="77"/>
              </a:rPr>
              <a:t>Sparkle and Shine</a:t>
            </a:r>
          </a:p>
          <a:p>
            <a:pPr algn="l">
              <a:lnSpc>
                <a:spcPts val="3600"/>
              </a:lnSpc>
            </a:pPr>
            <a:endParaRPr lang="en-US" sz="2800" b="1" dirty="0">
              <a:latin typeface="Fira Sans" panose="020B0503050000020004" pitchFamily="34" charset="0"/>
              <a:ea typeface="League Spartan" charset="0"/>
              <a:cs typeface="Poppins" pitchFamily="2" charset="77"/>
            </a:endParaRPr>
          </a:p>
        </p:txBody>
      </p:sp>
      <p:sp>
        <p:nvSpPr>
          <p:cNvPr id="102" name="Subtitle 2">
            <a:extLst>
              <a:ext uri="{FF2B5EF4-FFF2-40B4-BE49-F238E27FC236}">
                <a16:creationId xmlns:a16="http://schemas.microsoft.com/office/drawing/2014/main" id="{4EC94491-6539-F941-898A-4BB887977E4E}"/>
              </a:ext>
            </a:extLst>
          </p:cNvPr>
          <p:cNvSpPr txBox="1">
            <a:spLocks/>
          </p:cNvSpPr>
          <p:nvPr/>
        </p:nvSpPr>
        <p:spPr>
          <a:xfrm>
            <a:off x="20225" y="8886923"/>
            <a:ext cx="4831519" cy="122912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Sunshine and Sunflowers</a:t>
            </a:r>
          </a:p>
          <a:p>
            <a:pPr algn="l">
              <a:lnSpc>
                <a:spcPts val="3600"/>
              </a:lnSpc>
            </a:pPr>
            <a:r>
              <a:rPr lang="en-US" sz="2800" b="1" dirty="0" smtClean="0">
                <a:latin typeface="Fira Sans" panose="020B0503050000020004" pitchFamily="34" charset="0"/>
                <a:ea typeface="League Spartan" charset="0"/>
                <a:cs typeface="Poppins" pitchFamily="2" charset="77"/>
              </a:rPr>
              <a:t>Shadows and Reflections</a:t>
            </a:r>
          </a:p>
        </p:txBody>
      </p:sp>
      <p:sp>
        <p:nvSpPr>
          <p:cNvPr id="103" name="Subtitle 2">
            <a:extLst>
              <a:ext uri="{FF2B5EF4-FFF2-40B4-BE49-F238E27FC236}">
                <a16:creationId xmlns:a16="http://schemas.microsoft.com/office/drawing/2014/main" id="{4EC94491-6539-F941-898A-4BB887977E4E}"/>
              </a:ext>
            </a:extLst>
          </p:cNvPr>
          <p:cNvSpPr txBox="1">
            <a:spLocks/>
          </p:cNvSpPr>
          <p:nvPr/>
        </p:nvSpPr>
        <p:spPr>
          <a:xfrm>
            <a:off x="2608564" y="11004980"/>
            <a:ext cx="4831519" cy="122912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Big Wide World</a:t>
            </a:r>
          </a:p>
          <a:p>
            <a:pPr algn="l">
              <a:lnSpc>
                <a:spcPts val="3600"/>
              </a:lnSpc>
            </a:pPr>
            <a:r>
              <a:rPr lang="en-US" sz="2800" b="1" dirty="0" smtClean="0">
                <a:latin typeface="Fira Sans" panose="020B0503050000020004" pitchFamily="34" charset="0"/>
                <a:ea typeface="League Spartan" charset="0"/>
                <a:cs typeface="Poppins" pitchFamily="2" charset="77"/>
              </a:rPr>
              <a:t>Splash </a:t>
            </a:r>
          </a:p>
        </p:txBody>
      </p:sp>
      <p:sp>
        <p:nvSpPr>
          <p:cNvPr id="104" name="Subtitle 2">
            <a:extLst>
              <a:ext uri="{FF2B5EF4-FFF2-40B4-BE49-F238E27FC236}">
                <a16:creationId xmlns:a16="http://schemas.microsoft.com/office/drawing/2014/main" id="{4EC94491-6539-F941-898A-4BB887977E4E}"/>
              </a:ext>
            </a:extLst>
          </p:cNvPr>
          <p:cNvSpPr txBox="1">
            <a:spLocks/>
          </p:cNvSpPr>
          <p:nvPr/>
        </p:nvSpPr>
        <p:spPr>
          <a:xfrm>
            <a:off x="16279839" y="146380"/>
            <a:ext cx="6671175" cy="122912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3600" b="1" u="sng" dirty="0" smtClean="0">
                <a:latin typeface="Fira Sans" panose="020B0503050000020004" pitchFamily="34" charset="0"/>
                <a:ea typeface="League Spartan" charset="0"/>
                <a:cs typeface="Poppins" pitchFamily="2" charset="77"/>
              </a:rPr>
              <a:t>Knowledge </a:t>
            </a:r>
            <a:endParaRPr lang="en-US" sz="3600" b="1" u="sng" dirty="0" smtClean="0">
              <a:latin typeface="Fira Sans" panose="020B0503050000020004" pitchFamily="34" charset="0"/>
              <a:ea typeface="League Spartan" charset="0"/>
              <a:cs typeface="Poppins" pitchFamily="2" charset="77"/>
            </a:endParaRPr>
          </a:p>
          <a:p>
            <a:pPr algn="l">
              <a:lnSpc>
                <a:spcPts val="3600"/>
              </a:lnSpc>
            </a:pPr>
            <a:r>
              <a:rPr lang="en-US" sz="2800" b="1" dirty="0" smtClean="0">
                <a:latin typeface="Fira Sans" panose="020B0503050000020004" pitchFamily="34" charset="0"/>
                <a:ea typeface="League Spartan" charset="0"/>
                <a:cs typeface="Poppins" pitchFamily="2" charset="77"/>
              </a:rPr>
              <a:t> </a:t>
            </a:r>
            <a:endParaRPr lang="en-US" sz="2800" b="1" dirty="0">
              <a:latin typeface="Fira Sans" panose="020B0503050000020004" pitchFamily="34" charset="0"/>
              <a:ea typeface="League Spartan" charset="0"/>
              <a:cs typeface="Poppins" pitchFamily="2" charset="77"/>
            </a:endParaRPr>
          </a:p>
        </p:txBody>
      </p:sp>
      <p:sp>
        <p:nvSpPr>
          <p:cNvPr id="105" name="Subtitle 2">
            <a:extLst>
              <a:ext uri="{FF2B5EF4-FFF2-40B4-BE49-F238E27FC236}">
                <a16:creationId xmlns:a16="http://schemas.microsoft.com/office/drawing/2014/main" id="{4EC94491-6539-F941-898A-4BB887977E4E}"/>
              </a:ext>
            </a:extLst>
          </p:cNvPr>
          <p:cNvSpPr txBox="1">
            <a:spLocks/>
          </p:cNvSpPr>
          <p:nvPr/>
        </p:nvSpPr>
        <p:spPr>
          <a:xfrm>
            <a:off x="15573727" y="1168677"/>
            <a:ext cx="7604036" cy="12376788"/>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dirty="0" smtClean="0">
                <a:latin typeface="Fira Sans" panose="020B0503050000020004" pitchFamily="34" charset="0"/>
                <a:ea typeface="League Spartan" charset="0"/>
                <a:cs typeface="Poppins" pitchFamily="2" charset="77"/>
              </a:rPr>
              <a:t>Different types of art include painting, drawing, collage, textiles, sculpture and printing </a:t>
            </a:r>
          </a:p>
          <a:p>
            <a:pPr algn="l">
              <a:lnSpc>
                <a:spcPts val="3600"/>
              </a:lnSpc>
            </a:pPr>
            <a:endParaRPr lang="en-US" sz="2800" dirty="0">
              <a:latin typeface="Fira Sans" panose="020B0503050000020004" pitchFamily="34" charset="0"/>
              <a:ea typeface="League Spartan" charset="0"/>
              <a:cs typeface="Poppins" pitchFamily="2" charset="77"/>
            </a:endParaRPr>
          </a:p>
          <a:p>
            <a:pPr algn="l">
              <a:lnSpc>
                <a:spcPts val="3600"/>
              </a:lnSpc>
            </a:pPr>
            <a:r>
              <a:rPr lang="en-US" sz="2800" dirty="0" smtClean="0">
                <a:latin typeface="Fira Sans" panose="020B0503050000020004" pitchFamily="34" charset="0"/>
                <a:ea typeface="League Spartan" charset="0"/>
                <a:cs typeface="Poppins" pitchFamily="2" charset="77"/>
              </a:rPr>
              <a:t>Materials can be soft and easy to shape, like dough, or harder and more difficult to shape, like wire</a:t>
            </a:r>
          </a:p>
          <a:p>
            <a:pPr algn="l">
              <a:lnSpc>
                <a:spcPts val="3600"/>
              </a:lnSpc>
            </a:pPr>
            <a:endParaRPr lang="en-US" sz="2800" dirty="0">
              <a:latin typeface="Fira Sans" panose="020B0503050000020004" pitchFamily="34" charset="0"/>
              <a:ea typeface="League Spartan" charset="0"/>
              <a:cs typeface="Poppins" pitchFamily="2" charset="77"/>
            </a:endParaRPr>
          </a:p>
          <a:p>
            <a:pPr algn="l">
              <a:lnSpc>
                <a:spcPts val="3600"/>
              </a:lnSpc>
            </a:pPr>
            <a:r>
              <a:rPr lang="en-US" sz="2800" dirty="0" smtClean="0">
                <a:latin typeface="Fira Sans" panose="020B0503050000020004" pitchFamily="34" charset="0"/>
                <a:ea typeface="League Spartan" charset="0"/>
                <a:cs typeface="Poppins" pitchFamily="2" charset="77"/>
              </a:rPr>
              <a:t>The primary </a:t>
            </a:r>
            <a:r>
              <a:rPr lang="en-US" sz="2800" dirty="0" err="1" smtClean="0">
                <a:latin typeface="Fira Sans" panose="020B0503050000020004" pitchFamily="34" charset="0"/>
                <a:ea typeface="League Spartan" charset="0"/>
                <a:cs typeface="Poppins" pitchFamily="2" charset="77"/>
              </a:rPr>
              <a:t>colours</a:t>
            </a:r>
            <a:r>
              <a:rPr lang="en-US" sz="2800" dirty="0" smtClean="0">
                <a:latin typeface="Fira Sans" panose="020B0503050000020004" pitchFamily="34" charset="0"/>
                <a:ea typeface="League Spartan" charset="0"/>
                <a:cs typeface="Poppins" pitchFamily="2" charset="77"/>
              </a:rPr>
              <a:t> are red, yellow and blue </a:t>
            </a:r>
          </a:p>
          <a:p>
            <a:pPr algn="l">
              <a:lnSpc>
                <a:spcPts val="3600"/>
              </a:lnSpc>
            </a:pPr>
            <a:endParaRPr lang="en-US" sz="2800" dirty="0">
              <a:latin typeface="Fira Sans" panose="020B0503050000020004" pitchFamily="34" charset="0"/>
              <a:ea typeface="League Spartan" charset="0"/>
              <a:cs typeface="Poppins" pitchFamily="2" charset="77"/>
            </a:endParaRPr>
          </a:p>
          <a:p>
            <a:pPr algn="l">
              <a:lnSpc>
                <a:spcPts val="3600"/>
              </a:lnSpc>
            </a:pPr>
            <a:r>
              <a:rPr lang="en-US" sz="2800" dirty="0" smtClean="0">
                <a:latin typeface="Fira Sans" panose="020B0503050000020004" pitchFamily="34" charset="0"/>
                <a:ea typeface="League Spartan" charset="0"/>
                <a:cs typeface="Poppins" pitchFamily="2" charset="77"/>
              </a:rPr>
              <a:t>Papers and fabrics can be used to create art, including tearing, cutting and sticking </a:t>
            </a:r>
          </a:p>
          <a:p>
            <a:pPr algn="l">
              <a:lnSpc>
                <a:spcPts val="3600"/>
              </a:lnSpc>
            </a:pPr>
            <a:endParaRPr lang="en-US" sz="2800" dirty="0">
              <a:latin typeface="Fira Sans" panose="020B0503050000020004" pitchFamily="34" charset="0"/>
              <a:ea typeface="League Spartan" charset="0"/>
              <a:cs typeface="Poppins" pitchFamily="2" charset="77"/>
            </a:endParaRPr>
          </a:p>
          <a:p>
            <a:pPr algn="l">
              <a:lnSpc>
                <a:spcPts val="3600"/>
              </a:lnSpc>
            </a:pPr>
            <a:r>
              <a:rPr lang="en-US" sz="2800" dirty="0" smtClean="0">
                <a:latin typeface="Fira Sans" panose="020B0503050000020004" pitchFamily="34" charset="0"/>
                <a:ea typeface="League Spartan" charset="0"/>
                <a:cs typeface="Poppins" pitchFamily="2" charset="77"/>
              </a:rPr>
              <a:t>Different types of line include thick, thin, zigzag, curvy and dotty</a:t>
            </a:r>
          </a:p>
          <a:p>
            <a:pPr algn="l">
              <a:lnSpc>
                <a:spcPts val="3600"/>
              </a:lnSpc>
            </a:pPr>
            <a:endParaRPr lang="en-US" sz="2800" dirty="0">
              <a:latin typeface="Fira Sans" panose="020B0503050000020004" pitchFamily="34" charset="0"/>
              <a:ea typeface="League Spartan" charset="0"/>
              <a:cs typeface="Poppins" pitchFamily="2" charset="77"/>
            </a:endParaRPr>
          </a:p>
          <a:p>
            <a:pPr algn="l">
              <a:lnSpc>
                <a:spcPts val="3600"/>
              </a:lnSpc>
            </a:pPr>
            <a:r>
              <a:rPr lang="en-US" sz="2800" dirty="0" smtClean="0">
                <a:latin typeface="Fira Sans" panose="020B0503050000020004" pitchFamily="34" charset="0"/>
                <a:ea typeface="League Spartan" charset="0"/>
                <a:cs typeface="Poppins" pitchFamily="2" charset="77"/>
              </a:rPr>
              <a:t>Logs, pebbles, sand, mud, clay and other natural materials can be used to make simple 2D and 3D forms</a:t>
            </a:r>
          </a:p>
          <a:p>
            <a:pPr algn="l">
              <a:lnSpc>
                <a:spcPts val="3600"/>
              </a:lnSpc>
            </a:pPr>
            <a:endParaRPr lang="en-US" sz="2800" dirty="0">
              <a:latin typeface="Fira Sans" panose="020B0503050000020004" pitchFamily="34" charset="0"/>
              <a:ea typeface="League Spartan" charset="0"/>
              <a:cs typeface="Poppins" pitchFamily="2" charset="77"/>
            </a:endParaRPr>
          </a:p>
          <a:p>
            <a:pPr algn="l">
              <a:lnSpc>
                <a:spcPts val="3600"/>
              </a:lnSpc>
            </a:pPr>
            <a:r>
              <a:rPr lang="en-US" sz="2800" dirty="0" smtClean="0">
                <a:latin typeface="Fira Sans" panose="020B0503050000020004" pitchFamily="34" charset="0"/>
                <a:ea typeface="League Spartan" charset="0"/>
                <a:cs typeface="Poppins" pitchFamily="2" charset="77"/>
              </a:rPr>
              <a:t>A painting of a place is called a landscape  </a:t>
            </a:r>
          </a:p>
          <a:p>
            <a:pPr algn="l">
              <a:lnSpc>
                <a:spcPts val="3600"/>
              </a:lnSpc>
            </a:pPr>
            <a:endParaRPr lang="en-US" sz="2800" dirty="0">
              <a:latin typeface="Fira Sans" panose="020B0503050000020004" pitchFamily="34" charset="0"/>
              <a:ea typeface="League Spartan" charset="0"/>
              <a:cs typeface="Poppins" pitchFamily="2" charset="77"/>
            </a:endParaRPr>
          </a:p>
          <a:p>
            <a:pPr algn="l">
              <a:lnSpc>
                <a:spcPts val="3600"/>
              </a:lnSpc>
            </a:pPr>
            <a:endParaRPr lang="en-US" sz="2800" dirty="0" smtClean="0">
              <a:latin typeface="Fira Sans" panose="020B0503050000020004" pitchFamily="34" charset="0"/>
              <a:ea typeface="League Spartan" charset="0"/>
              <a:cs typeface="Poppins" pitchFamily="2" charset="77"/>
            </a:endParaRPr>
          </a:p>
          <a:p>
            <a:pPr algn="l">
              <a:lnSpc>
                <a:spcPts val="3600"/>
              </a:lnSpc>
            </a:pPr>
            <a:endParaRPr lang="en-US" sz="2800" dirty="0" smtClean="0">
              <a:latin typeface="Fira Sans" panose="020B0503050000020004" pitchFamily="34" charset="0"/>
              <a:ea typeface="League Spartan" charset="0"/>
              <a:cs typeface="Poppins" pitchFamily="2" charset="77"/>
            </a:endParaRPr>
          </a:p>
          <a:p>
            <a:pPr algn="l">
              <a:lnSpc>
                <a:spcPts val="3600"/>
              </a:lnSpc>
            </a:pPr>
            <a:endParaRPr lang="en-US" sz="2800" dirty="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b="1"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val="415192094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5462F81D-5CBD-E34A-AF48-778EE5C56DCF}"/>
              </a:ext>
            </a:extLst>
          </p:cNvPr>
          <p:cNvGrpSpPr/>
          <p:nvPr/>
        </p:nvGrpSpPr>
        <p:grpSpPr>
          <a:xfrm>
            <a:off x="6365286" y="0"/>
            <a:ext cx="9051323" cy="13716000"/>
            <a:chOff x="6263905" y="0"/>
            <a:chExt cx="9051323" cy="13716000"/>
          </a:xfrm>
        </p:grpSpPr>
        <p:sp>
          <p:nvSpPr>
            <p:cNvPr id="185" name="Freeform 1">
              <a:extLst>
                <a:ext uri="{FF2B5EF4-FFF2-40B4-BE49-F238E27FC236}">
                  <a16:creationId xmlns:a16="http://schemas.microsoft.com/office/drawing/2014/main" id="{28330879-8C3A-044D-BA38-5E9BA47A15BA}"/>
                </a:ext>
              </a:extLst>
            </p:cNvPr>
            <p:cNvSpPr>
              <a:spLocks noChangeArrowheads="1"/>
            </p:cNvSpPr>
            <p:nvPr/>
          </p:nvSpPr>
          <p:spPr bwMode="auto">
            <a:xfrm>
              <a:off x="6263905" y="0"/>
              <a:ext cx="9051323" cy="13716000"/>
            </a:xfrm>
            <a:custGeom>
              <a:avLst/>
              <a:gdLst>
                <a:gd name="T0" fmla="*/ 9787 w 12920"/>
                <a:gd name="T1" fmla="*/ 19577 h 19578"/>
                <a:gd name="T2" fmla="*/ 9787 w 12920"/>
                <a:gd name="T3" fmla="*/ 9515 h 19578"/>
                <a:gd name="T4" fmla="*/ 9787 w 12920"/>
                <a:gd name="T5" fmla="*/ 9515 h 19578"/>
                <a:gd name="T6" fmla="*/ 8930 w 12920"/>
                <a:gd name="T7" fmla="*/ 8658 h 19578"/>
                <a:gd name="T8" fmla="*/ 8930 w 12920"/>
                <a:gd name="T9" fmla="*/ 8658 h 19578"/>
                <a:gd name="T10" fmla="*/ 8073 w 12920"/>
                <a:gd name="T11" fmla="*/ 9515 h 19578"/>
                <a:gd name="T12" fmla="*/ 8073 w 12920"/>
                <a:gd name="T13" fmla="*/ 9949 h 19578"/>
                <a:gd name="T14" fmla="*/ 8073 w 12920"/>
                <a:gd name="T15" fmla="*/ 9949 h 19578"/>
                <a:gd name="T16" fmla="*/ 4084 w 12920"/>
                <a:gd name="T17" fmla="*/ 13938 h 19578"/>
                <a:gd name="T18" fmla="*/ 3989 w 12920"/>
                <a:gd name="T19" fmla="*/ 13938 h 19578"/>
                <a:gd name="T20" fmla="*/ 3989 w 12920"/>
                <a:gd name="T21" fmla="*/ 13938 h 19578"/>
                <a:gd name="T22" fmla="*/ 0 w 12920"/>
                <a:gd name="T23" fmla="*/ 9949 h 19578"/>
                <a:gd name="T24" fmla="*/ 0 w 12920"/>
                <a:gd name="T25" fmla="*/ 0 h 19578"/>
                <a:gd name="T26" fmla="*/ 3133 w 12920"/>
                <a:gd name="T27" fmla="*/ 0 h 19578"/>
                <a:gd name="T28" fmla="*/ 3133 w 12920"/>
                <a:gd name="T29" fmla="*/ 9949 h 19578"/>
                <a:gd name="T30" fmla="*/ 3133 w 12920"/>
                <a:gd name="T31" fmla="*/ 9949 h 19578"/>
                <a:gd name="T32" fmla="*/ 3989 w 12920"/>
                <a:gd name="T33" fmla="*/ 10805 h 19578"/>
                <a:gd name="T34" fmla="*/ 4084 w 12920"/>
                <a:gd name="T35" fmla="*/ 10805 h 19578"/>
                <a:gd name="T36" fmla="*/ 4084 w 12920"/>
                <a:gd name="T37" fmla="*/ 10805 h 19578"/>
                <a:gd name="T38" fmla="*/ 4940 w 12920"/>
                <a:gd name="T39" fmla="*/ 9949 h 19578"/>
                <a:gd name="T40" fmla="*/ 4940 w 12920"/>
                <a:gd name="T41" fmla="*/ 9515 h 19578"/>
                <a:gd name="T42" fmla="*/ 4940 w 12920"/>
                <a:gd name="T43" fmla="*/ 9515 h 19578"/>
                <a:gd name="T44" fmla="*/ 8930 w 12920"/>
                <a:gd name="T45" fmla="*/ 5526 h 19578"/>
                <a:gd name="T46" fmla="*/ 8930 w 12920"/>
                <a:gd name="T47" fmla="*/ 5526 h 19578"/>
                <a:gd name="T48" fmla="*/ 12919 w 12920"/>
                <a:gd name="T49" fmla="*/ 9515 h 19578"/>
                <a:gd name="T50" fmla="*/ 12919 w 12920"/>
                <a:gd name="T51" fmla="*/ 19577 h 19578"/>
                <a:gd name="T52" fmla="*/ 9787 w 12920"/>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920" h="19578">
                  <a:moveTo>
                    <a:pt x="9787" y="19577"/>
                  </a:moveTo>
                  <a:lnTo>
                    <a:pt x="9787" y="9515"/>
                  </a:lnTo>
                  <a:lnTo>
                    <a:pt x="9787" y="9515"/>
                  </a:lnTo>
                  <a:cubicBezTo>
                    <a:pt x="9787" y="9043"/>
                    <a:pt x="9402" y="8658"/>
                    <a:pt x="8930" y="8658"/>
                  </a:cubicBezTo>
                  <a:lnTo>
                    <a:pt x="8930" y="8658"/>
                  </a:lnTo>
                  <a:cubicBezTo>
                    <a:pt x="8457" y="8658"/>
                    <a:pt x="8073" y="9043"/>
                    <a:pt x="8073" y="9515"/>
                  </a:cubicBezTo>
                  <a:lnTo>
                    <a:pt x="8073" y="9949"/>
                  </a:lnTo>
                  <a:lnTo>
                    <a:pt x="8073" y="9949"/>
                  </a:lnTo>
                  <a:cubicBezTo>
                    <a:pt x="8073" y="12149"/>
                    <a:pt x="6283" y="13938"/>
                    <a:pt x="4084" y="13938"/>
                  </a:cubicBezTo>
                  <a:lnTo>
                    <a:pt x="3989" y="13938"/>
                  </a:lnTo>
                  <a:lnTo>
                    <a:pt x="3989" y="13938"/>
                  </a:lnTo>
                  <a:cubicBezTo>
                    <a:pt x="1790" y="13938"/>
                    <a:pt x="0" y="12149"/>
                    <a:pt x="0" y="9949"/>
                  </a:cubicBezTo>
                  <a:lnTo>
                    <a:pt x="0" y="0"/>
                  </a:lnTo>
                  <a:lnTo>
                    <a:pt x="3133" y="0"/>
                  </a:lnTo>
                  <a:lnTo>
                    <a:pt x="3133" y="9949"/>
                  </a:lnTo>
                  <a:lnTo>
                    <a:pt x="3133" y="9949"/>
                  </a:lnTo>
                  <a:cubicBezTo>
                    <a:pt x="3133" y="10421"/>
                    <a:pt x="3517" y="10805"/>
                    <a:pt x="3989" y="10805"/>
                  </a:cubicBezTo>
                  <a:lnTo>
                    <a:pt x="4084" y="10805"/>
                  </a:lnTo>
                  <a:lnTo>
                    <a:pt x="4084" y="10805"/>
                  </a:lnTo>
                  <a:cubicBezTo>
                    <a:pt x="4556" y="10805"/>
                    <a:pt x="4940" y="10421"/>
                    <a:pt x="4940" y="9949"/>
                  </a:cubicBezTo>
                  <a:lnTo>
                    <a:pt x="4940" y="9515"/>
                  </a:lnTo>
                  <a:lnTo>
                    <a:pt x="4940" y="9515"/>
                  </a:lnTo>
                  <a:cubicBezTo>
                    <a:pt x="4940" y="7316"/>
                    <a:pt x="6730" y="5526"/>
                    <a:pt x="8930" y="5526"/>
                  </a:cubicBezTo>
                  <a:lnTo>
                    <a:pt x="8930" y="5526"/>
                  </a:lnTo>
                  <a:cubicBezTo>
                    <a:pt x="11130" y="5526"/>
                    <a:pt x="12919" y="7316"/>
                    <a:pt x="12919" y="9515"/>
                  </a:cubicBezTo>
                  <a:lnTo>
                    <a:pt x="12919" y="19577"/>
                  </a:lnTo>
                  <a:lnTo>
                    <a:pt x="9787" y="19577"/>
                  </a:lnTo>
                </a:path>
              </a:pathLst>
            </a:custGeom>
            <a:solidFill>
              <a:srgbClr val="CEE3A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186" name="Freeform 2">
              <a:extLst>
                <a:ext uri="{FF2B5EF4-FFF2-40B4-BE49-F238E27FC236}">
                  <a16:creationId xmlns:a16="http://schemas.microsoft.com/office/drawing/2014/main" id="{25423859-04CF-314B-98A7-7C9C09525A0D}"/>
                </a:ext>
              </a:extLst>
            </p:cNvPr>
            <p:cNvSpPr>
              <a:spLocks noChangeArrowheads="1"/>
            </p:cNvSpPr>
            <p:nvPr/>
          </p:nvSpPr>
          <p:spPr bwMode="auto">
            <a:xfrm>
              <a:off x="6402918" y="0"/>
              <a:ext cx="8776386" cy="13716000"/>
            </a:xfrm>
            <a:custGeom>
              <a:avLst/>
              <a:gdLst>
                <a:gd name="T0" fmla="*/ 9786 w 12528"/>
                <a:gd name="T1" fmla="*/ 19577 h 19578"/>
                <a:gd name="T2" fmla="*/ 9786 w 12528"/>
                <a:gd name="T3" fmla="*/ 9515 h 19578"/>
                <a:gd name="T4" fmla="*/ 9786 w 12528"/>
                <a:gd name="T5" fmla="*/ 9515 h 19578"/>
                <a:gd name="T6" fmla="*/ 8734 w 12528"/>
                <a:gd name="T7" fmla="*/ 8463 h 19578"/>
                <a:gd name="T8" fmla="*/ 8734 w 12528"/>
                <a:gd name="T9" fmla="*/ 8463 h 19578"/>
                <a:gd name="T10" fmla="*/ 7681 w 12528"/>
                <a:gd name="T11" fmla="*/ 9515 h 19578"/>
                <a:gd name="T12" fmla="*/ 7681 w 12528"/>
                <a:gd name="T13" fmla="*/ 9949 h 19578"/>
                <a:gd name="T14" fmla="*/ 7681 w 12528"/>
                <a:gd name="T15" fmla="*/ 9949 h 19578"/>
                <a:gd name="T16" fmla="*/ 3888 w 12528"/>
                <a:gd name="T17" fmla="*/ 13742 h 19578"/>
                <a:gd name="T18" fmla="*/ 3793 w 12528"/>
                <a:gd name="T19" fmla="*/ 13742 h 19578"/>
                <a:gd name="T20" fmla="*/ 3793 w 12528"/>
                <a:gd name="T21" fmla="*/ 13742 h 19578"/>
                <a:gd name="T22" fmla="*/ 0 w 12528"/>
                <a:gd name="T23" fmla="*/ 9949 h 19578"/>
                <a:gd name="T24" fmla="*/ 0 w 12528"/>
                <a:gd name="T25" fmla="*/ 0 h 19578"/>
                <a:gd name="T26" fmla="*/ 2741 w 12528"/>
                <a:gd name="T27" fmla="*/ 0 h 19578"/>
                <a:gd name="T28" fmla="*/ 2741 w 12528"/>
                <a:gd name="T29" fmla="*/ 9949 h 19578"/>
                <a:gd name="T30" fmla="*/ 2741 w 12528"/>
                <a:gd name="T31" fmla="*/ 9949 h 19578"/>
                <a:gd name="T32" fmla="*/ 3793 w 12528"/>
                <a:gd name="T33" fmla="*/ 11002 h 19578"/>
                <a:gd name="T34" fmla="*/ 3888 w 12528"/>
                <a:gd name="T35" fmla="*/ 11002 h 19578"/>
                <a:gd name="T36" fmla="*/ 3888 w 12528"/>
                <a:gd name="T37" fmla="*/ 11002 h 19578"/>
                <a:gd name="T38" fmla="*/ 4940 w 12528"/>
                <a:gd name="T39" fmla="*/ 9949 h 19578"/>
                <a:gd name="T40" fmla="*/ 4940 w 12528"/>
                <a:gd name="T41" fmla="*/ 9515 h 19578"/>
                <a:gd name="T42" fmla="*/ 4940 w 12528"/>
                <a:gd name="T43" fmla="*/ 9515 h 19578"/>
                <a:gd name="T44" fmla="*/ 8734 w 12528"/>
                <a:gd name="T45" fmla="*/ 5722 h 19578"/>
                <a:gd name="T46" fmla="*/ 8734 w 12528"/>
                <a:gd name="T47" fmla="*/ 5722 h 19578"/>
                <a:gd name="T48" fmla="*/ 12527 w 12528"/>
                <a:gd name="T49" fmla="*/ 9515 h 19578"/>
                <a:gd name="T50" fmla="*/ 12527 w 12528"/>
                <a:gd name="T51" fmla="*/ 19577 h 19578"/>
                <a:gd name="T52" fmla="*/ 9786 w 12528"/>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528" h="19578">
                  <a:moveTo>
                    <a:pt x="9786" y="19577"/>
                  </a:moveTo>
                  <a:lnTo>
                    <a:pt x="9786" y="9515"/>
                  </a:lnTo>
                  <a:lnTo>
                    <a:pt x="9786" y="9515"/>
                  </a:lnTo>
                  <a:cubicBezTo>
                    <a:pt x="9786" y="8935"/>
                    <a:pt x="9314" y="8463"/>
                    <a:pt x="8734" y="8463"/>
                  </a:cubicBezTo>
                  <a:lnTo>
                    <a:pt x="8734" y="8463"/>
                  </a:lnTo>
                  <a:cubicBezTo>
                    <a:pt x="8153" y="8463"/>
                    <a:pt x="7681" y="8935"/>
                    <a:pt x="7681" y="9515"/>
                  </a:cubicBezTo>
                  <a:lnTo>
                    <a:pt x="7681" y="9949"/>
                  </a:lnTo>
                  <a:lnTo>
                    <a:pt x="7681" y="9949"/>
                  </a:lnTo>
                  <a:cubicBezTo>
                    <a:pt x="7681" y="12040"/>
                    <a:pt x="5979" y="13742"/>
                    <a:pt x="3888" y="13742"/>
                  </a:cubicBezTo>
                  <a:lnTo>
                    <a:pt x="3793" y="13742"/>
                  </a:lnTo>
                  <a:lnTo>
                    <a:pt x="3793" y="13742"/>
                  </a:lnTo>
                  <a:cubicBezTo>
                    <a:pt x="1702" y="13742"/>
                    <a:pt x="0" y="12040"/>
                    <a:pt x="0" y="9949"/>
                  </a:cubicBezTo>
                  <a:lnTo>
                    <a:pt x="0" y="0"/>
                  </a:lnTo>
                  <a:lnTo>
                    <a:pt x="2741" y="0"/>
                  </a:lnTo>
                  <a:lnTo>
                    <a:pt x="2741" y="9949"/>
                  </a:lnTo>
                  <a:lnTo>
                    <a:pt x="2741" y="9949"/>
                  </a:lnTo>
                  <a:cubicBezTo>
                    <a:pt x="2741" y="10529"/>
                    <a:pt x="3213" y="11002"/>
                    <a:pt x="3793" y="11002"/>
                  </a:cubicBezTo>
                  <a:lnTo>
                    <a:pt x="3888" y="11002"/>
                  </a:lnTo>
                  <a:lnTo>
                    <a:pt x="3888" y="11002"/>
                  </a:lnTo>
                  <a:cubicBezTo>
                    <a:pt x="4468" y="11002"/>
                    <a:pt x="4940" y="10529"/>
                    <a:pt x="4940" y="9949"/>
                  </a:cubicBezTo>
                  <a:lnTo>
                    <a:pt x="4940" y="9515"/>
                  </a:lnTo>
                  <a:lnTo>
                    <a:pt x="4940" y="9515"/>
                  </a:lnTo>
                  <a:cubicBezTo>
                    <a:pt x="4940" y="7424"/>
                    <a:pt x="6642" y="5722"/>
                    <a:pt x="8734" y="5722"/>
                  </a:cubicBezTo>
                  <a:lnTo>
                    <a:pt x="8734" y="5722"/>
                  </a:lnTo>
                  <a:cubicBezTo>
                    <a:pt x="10825" y="5722"/>
                    <a:pt x="12527" y="7424"/>
                    <a:pt x="12527" y="9515"/>
                  </a:cubicBezTo>
                  <a:lnTo>
                    <a:pt x="12527" y="19577"/>
                  </a:lnTo>
                  <a:lnTo>
                    <a:pt x="9786" y="19577"/>
                  </a:lnTo>
                </a:path>
              </a:pathLst>
            </a:custGeom>
            <a:solidFill>
              <a:schemeClr val="accent6">
                <a:lumMod val="60000"/>
                <a:lumOff val="40000"/>
              </a:schemeClr>
            </a:solidFill>
            <a:ln>
              <a:noFill/>
            </a:ln>
            <a:effectLst/>
          </p:spPr>
          <p:txBody>
            <a:bodyPr wrap="none" anchor="ctr"/>
            <a:lstStyle/>
            <a:p>
              <a:endParaRPr lang="en-US" sz="6532" dirty="0">
                <a:latin typeface="Fira Sans Light" panose="020B0403050000020004" pitchFamily="34" charset="0"/>
              </a:endParaRPr>
            </a:p>
          </p:txBody>
        </p:sp>
        <p:sp>
          <p:nvSpPr>
            <p:cNvPr id="187" name="Freeform 3">
              <a:extLst>
                <a:ext uri="{FF2B5EF4-FFF2-40B4-BE49-F238E27FC236}">
                  <a16:creationId xmlns:a16="http://schemas.microsoft.com/office/drawing/2014/main" id="{669D8999-E7D3-9F48-8926-799757FF78D9}"/>
                </a:ext>
              </a:extLst>
            </p:cNvPr>
            <p:cNvSpPr>
              <a:spLocks noChangeArrowheads="1"/>
            </p:cNvSpPr>
            <p:nvPr/>
          </p:nvSpPr>
          <p:spPr bwMode="auto">
            <a:xfrm>
              <a:off x="6538842" y="0"/>
              <a:ext cx="8501447" cy="13716000"/>
            </a:xfrm>
            <a:custGeom>
              <a:avLst/>
              <a:gdLst>
                <a:gd name="T0" fmla="*/ 12136 w 12137"/>
                <a:gd name="T1" fmla="*/ 19577 h 19578"/>
                <a:gd name="T2" fmla="*/ 9787 w 12137"/>
                <a:gd name="T3" fmla="*/ 19577 h 19578"/>
                <a:gd name="T4" fmla="*/ 9787 w 12137"/>
                <a:gd name="T5" fmla="*/ 9515 h 19578"/>
                <a:gd name="T6" fmla="*/ 9787 w 12137"/>
                <a:gd name="T7" fmla="*/ 9515 h 19578"/>
                <a:gd name="T8" fmla="*/ 8538 w 12137"/>
                <a:gd name="T9" fmla="*/ 8267 h 19578"/>
                <a:gd name="T10" fmla="*/ 8538 w 12137"/>
                <a:gd name="T11" fmla="*/ 8267 h 19578"/>
                <a:gd name="T12" fmla="*/ 7289 w 12137"/>
                <a:gd name="T13" fmla="*/ 9515 h 19578"/>
                <a:gd name="T14" fmla="*/ 7289 w 12137"/>
                <a:gd name="T15" fmla="*/ 9949 h 19578"/>
                <a:gd name="T16" fmla="*/ 7289 w 12137"/>
                <a:gd name="T17" fmla="*/ 9949 h 19578"/>
                <a:gd name="T18" fmla="*/ 3692 w 12137"/>
                <a:gd name="T19" fmla="*/ 13546 h 19578"/>
                <a:gd name="T20" fmla="*/ 3597 w 12137"/>
                <a:gd name="T21" fmla="*/ 13546 h 19578"/>
                <a:gd name="T22" fmla="*/ 3597 w 12137"/>
                <a:gd name="T23" fmla="*/ 13546 h 19578"/>
                <a:gd name="T24" fmla="*/ 0 w 12137"/>
                <a:gd name="T25" fmla="*/ 9949 h 19578"/>
                <a:gd name="T26" fmla="*/ 0 w 12137"/>
                <a:gd name="T27" fmla="*/ 0 h 19578"/>
                <a:gd name="T28" fmla="*/ 2349 w 12137"/>
                <a:gd name="T29" fmla="*/ 0 h 19578"/>
                <a:gd name="T30" fmla="*/ 2349 w 12137"/>
                <a:gd name="T31" fmla="*/ 9949 h 19578"/>
                <a:gd name="T32" fmla="*/ 2349 w 12137"/>
                <a:gd name="T33" fmla="*/ 9949 h 19578"/>
                <a:gd name="T34" fmla="*/ 3597 w 12137"/>
                <a:gd name="T35" fmla="*/ 11197 h 19578"/>
                <a:gd name="T36" fmla="*/ 3692 w 12137"/>
                <a:gd name="T37" fmla="*/ 11197 h 19578"/>
                <a:gd name="T38" fmla="*/ 3692 w 12137"/>
                <a:gd name="T39" fmla="*/ 11197 h 19578"/>
                <a:gd name="T40" fmla="*/ 4940 w 12137"/>
                <a:gd name="T41" fmla="*/ 9949 h 19578"/>
                <a:gd name="T42" fmla="*/ 4940 w 12137"/>
                <a:gd name="T43" fmla="*/ 9515 h 19578"/>
                <a:gd name="T44" fmla="*/ 4940 w 12137"/>
                <a:gd name="T45" fmla="*/ 9515 h 19578"/>
                <a:gd name="T46" fmla="*/ 8538 w 12137"/>
                <a:gd name="T47" fmla="*/ 5918 h 19578"/>
                <a:gd name="T48" fmla="*/ 8538 w 12137"/>
                <a:gd name="T49" fmla="*/ 5918 h 19578"/>
                <a:gd name="T50" fmla="*/ 12136 w 12137"/>
                <a:gd name="T51" fmla="*/ 9515 h 19578"/>
                <a:gd name="T52" fmla="*/ 12136 w 12137"/>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137" h="19578">
                  <a:moveTo>
                    <a:pt x="12136" y="19577"/>
                  </a:moveTo>
                  <a:lnTo>
                    <a:pt x="9787" y="19577"/>
                  </a:lnTo>
                  <a:lnTo>
                    <a:pt x="9787" y="9515"/>
                  </a:lnTo>
                  <a:lnTo>
                    <a:pt x="9787" y="9515"/>
                  </a:lnTo>
                  <a:cubicBezTo>
                    <a:pt x="9787" y="8827"/>
                    <a:pt x="9226" y="8267"/>
                    <a:pt x="8538" y="8267"/>
                  </a:cubicBezTo>
                  <a:lnTo>
                    <a:pt x="8538" y="8267"/>
                  </a:lnTo>
                  <a:cubicBezTo>
                    <a:pt x="7850" y="8267"/>
                    <a:pt x="7289" y="8827"/>
                    <a:pt x="7289" y="9515"/>
                  </a:cubicBezTo>
                  <a:lnTo>
                    <a:pt x="7289" y="9949"/>
                  </a:lnTo>
                  <a:lnTo>
                    <a:pt x="7289" y="9949"/>
                  </a:lnTo>
                  <a:cubicBezTo>
                    <a:pt x="7289" y="11933"/>
                    <a:pt x="5676" y="13546"/>
                    <a:pt x="3692" y="13546"/>
                  </a:cubicBezTo>
                  <a:lnTo>
                    <a:pt x="3597" y="13546"/>
                  </a:lnTo>
                  <a:lnTo>
                    <a:pt x="3597" y="13546"/>
                  </a:lnTo>
                  <a:cubicBezTo>
                    <a:pt x="1614" y="13546"/>
                    <a:pt x="0" y="11933"/>
                    <a:pt x="0" y="9949"/>
                  </a:cubicBezTo>
                  <a:lnTo>
                    <a:pt x="0" y="0"/>
                  </a:lnTo>
                  <a:lnTo>
                    <a:pt x="2349" y="0"/>
                  </a:lnTo>
                  <a:lnTo>
                    <a:pt x="2349" y="9949"/>
                  </a:lnTo>
                  <a:lnTo>
                    <a:pt x="2349" y="9949"/>
                  </a:lnTo>
                  <a:cubicBezTo>
                    <a:pt x="2349" y="10637"/>
                    <a:pt x="2909" y="11197"/>
                    <a:pt x="3597" y="11197"/>
                  </a:cubicBezTo>
                  <a:lnTo>
                    <a:pt x="3692" y="11197"/>
                  </a:lnTo>
                  <a:lnTo>
                    <a:pt x="3692" y="11197"/>
                  </a:lnTo>
                  <a:cubicBezTo>
                    <a:pt x="4380" y="11197"/>
                    <a:pt x="4940" y="10637"/>
                    <a:pt x="4940" y="9949"/>
                  </a:cubicBezTo>
                  <a:lnTo>
                    <a:pt x="4940" y="9515"/>
                  </a:lnTo>
                  <a:lnTo>
                    <a:pt x="4940" y="9515"/>
                  </a:lnTo>
                  <a:cubicBezTo>
                    <a:pt x="4940" y="7531"/>
                    <a:pt x="6554" y="5918"/>
                    <a:pt x="8538" y="5918"/>
                  </a:cubicBezTo>
                  <a:lnTo>
                    <a:pt x="8538" y="5918"/>
                  </a:lnTo>
                  <a:cubicBezTo>
                    <a:pt x="10522" y="5918"/>
                    <a:pt x="12136" y="7531"/>
                    <a:pt x="12136" y="9515"/>
                  </a:cubicBezTo>
                  <a:lnTo>
                    <a:pt x="12136" y="19577"/>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188" name="Freeform 4">
              <a:extLst>
                <a:ext uri="{FF2B5EF4-FFF2-40B4-BE49-F238E27FC236}">
                  <a16:creationId xmlns:a16="http://schemas.microsoft.com/office/drawing/2014/main" id="{C1D77E45-35B5-4B41-9113-C33F0194879A}"/>
                </a:ext>
              </a:extLst>
            </p:cNvPr>
            <p:cNvSpPr>
              <a:spLocks noChangeArrowheads="1"/>
            </p:cNvSpPr>
            <p:nvPr/>
          </p:nvSpPr>
          <p:spPr bwMode="auto">
            <a:xfrm>
              <a:off x="6677856" y="0"/>
              <a:ext cx="8226509" cy="13716000"/>
            </a:xfrm>
            <a:custGeom>
              <a:avLst/>
              <a:gdLst>
                <a:gd name="T0" fmla="*/ 9786 w 11745"/>
                <a:gd name="T1" fmla="*/ 19577 h 19578"/>
                <a:gd name="T2" fmla="*/ 9786 w 11745"/>
                <a:gd name="T3" fmla="*/ 9515 h 19578"/>
                <a:gd name="T4" fmla="*/ 9786 w 11745"/>
                <a:gd name="T5" fmla="*/ 9515 h 19578"/>
                <a:gd name="T6" fmla="*/ 8342 w 11745"/>
                <a:gd name="T7" fmla="*/ 8071 h 19578"/>
                <a:gd name="T8" fmla="*/ 8342 w 11745"/>
                <a:gd name="T9" fmla="*/ 8071 h 19578"/>
                <a:gd name="T10" fmla="*/ 6897 w 11745"/>
                <a:gd name="T11" fmla="*/ 9515 h 19578"/>
                <a:gd name="T12" fmla="*/ 6897 w 11745"/>
                <a:gd name="T13" fmla="*/ 9949 h 19578"/>
                <a:gd name="T14" fmla="*/ 6897 w 11745"/>
                <a:gd name="T15" fmla="*/ 9949 h 19578"/>
                <a:gd name="T16" fmla="*/ 3496 w 11745"/>
                <a:gd name="T17" fmla="*/ 13351 h 19578"/>
                <a:gd name="T18" fmla="*/ 3401 w 11745"/>
                <a:gd name="T19" fmla="*/ 13351 h 19578"/>
                <a:gd name="T20" fmla="*/ 3401 w 11745"/>
                <a:gd name="T21" fmla="*/ 13351 h 19578"/>
                <a:gd name="T22" fmla="*/ 0 w 11745"/>
                <a:gd name="T23" fmla="*/ 9949 h 19578"/>
                <a:gd name="T24" fmla="*/ 0 w 11745"/>
                <a:gd name="T25" fmla="*/ 0 h 19578"/>
                <a:gd name="T26" fmla="*/ 1957 w 11745"/>
                <a:gd name="T27" fmla="*/ 0 h 19578"/>
                <a:gd name="T28" fmla="*/ 1957 w 11745"/>
                <a:gd name="T29" fmla="*/ 9949 h 19578"/>
                <a:gd name="T30" fmla="*/ 1957 w 11745"/>
                <a:gd name="T31" fmla="*/ 9949 h 19578"/>
                <a:gd name="T32" fmla="*/ 3401 w 11745"/>
                <a:gd name="T33" fmla="*/ 11393 h 19578"/>
                <a:gd name="T34" fmla="*/ 3496 w 11745"/>
                <a:gd name="T35" fmla="*/ 11393 h 19578"/>
                <a:gd name="T36" fmla="*/ 3496 w 11745"/>
                <a:gd name="T37" fmla="*/ 11393 h 19578"/>
                <a:gd name="T38" fmla="*/ 4940 w 11745"/>
                <a:gd name="T39" fmla="*/ 9949 h 19578"/>
                <a:gd name="T40" fmla="*/ 4940 w 11745"/>
                <a:gd name="T41" fmla="*/ 9515 h 19578"/>
                <a:gd name="T42" fmla="*/ 4940 w 11745"/>
                <a:gd name="T43" fmla="*/ 9515 h 19578"/>
                <a:gd name="T44" fmla="*/ 8342 w 11745"/>
                <a:gd name="T45" fmla="*/ 6114 h 19578"/>
                <a:gd name="T46" fmla="*/ 8342 w 11745"/>
                <a:gd name="T47" fmla="*/ 6114 h 19578"/>
                <a:gd name="T48" fmla="*/ 11744 w 11745"/>
                <a:gd name="T49" fmla="*/ 9515 h 19578"/>
                <a:gd name="T50" fmla="*/ 11744 w 11745"/>
                <a:gd name="T51" fmla="*/ 19577 h 19578"/>
                <a:gd name="T52" fmla="*/ 9786 w 11745"/>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745" h="19578">
                  <a:moveTo>
                    <a:pt x="9786" y="19577"/>
                  </a:moveTo>
                  <a:lnTo>
                    <a:pt x="9786" y="9515"/>
                  </a:lnTo>
                  <a:lnTo>
                    <a:pt x="9786" y="9515"/>
                  </a:lnTo>
                  <a:cubicBezTo>
                    <a:pt x="9786" y="8719"/>
                    <a:pt x="9138" y="8071"/>
                    <a:pt x="8342" y="8071"/>
                  </a:cubicBezTo>
                  <a:lnTo>
                    <a:pt x="8342" y="8071"/>
                  </a:lnTo>
                  <a:cubicBezTo>
                    <a:pt x="7546" y="8071"/>
                    <a:pt x="6897" y="8719"/>
                    <a:pt x="6897" y="9515"/>
                  </a:cubicBezTo>
                  <a:lnTo>
                    <a:pt x="6897" y="9949"/>
                  </a:lnTo>
                  <a:lnTo>
                    <a:pt x="6897" y="9949"/>
                  </a:lnTo>
                  <a:cubicBezTo>
                    <a:pt x="6897" y="11824"/>
                    <a:pt x="5371" y="13351"/>
                    <a:pt x="3496" y="13351"/>
                  </a:cubicBezTo>
                  <a:lnTo>
                    <a:pt x="3401" y="13351"/>
                  </a:lnTo>
                  <a:lnTo>
                    <a:pt x="3401" y="13351"/>
                  </a:lnTo>
                  <a:cubicBezTo>
                    <a:pt x="1526" y="13351"/>
                    <a:pt x="0" y="11824"/>
                    <a:pt x="0" y="9949"/>
                  </a:cubicBezTo>
                  <a:lnTo>
                    <a:pt x="0" y="0"/>
                  </a:lnTo>
                  <a:lnTo>
                    <a:pt x="1957" y="0"/>
                  </a:lnTo>
                  <a:lnTo>
                    <a:pt x="1957" y="9949"/>
                  </a:lnTo>
                  <a:lnTo>
                    <a:pt x="1957" y="9949"/>
                  </a:lnTo>
                  <a:cubicBezTo>
                    <a:pt x="1957" y="10745"/>
                    <a:pt x="2605" y="11393"/>
                    <a:pt x="3401" y="11393"/>
                  </a:cubicBezTo>
                  <a:lnTo>
                    <a:pt x="3496" y="11393"/>
                  </a:lnTo>
                  <a:lnTo>
                    <a:pt x="3496" y="11393"/>
                  </a:lnTo>
                  <a:cubicBezTo>
                    <a:pt x="4292" y="11393"/>
                    <a:pt x="4940" y="10745"/>
                    <a:pt x="4940" y="9949"/>
                  </a:cubicBezTo>
                  <a:lnTo>
                    <a:pt x="4940" y="9515"/>
                  </a:lnTo>
                  <a:lnTo>
                    <a:pt x="4940" y="9515"/>
                  </a:lnTo>
                  <a:cubicBezTo>
                    <a:pt x="4940" y="7640"/>
                    <a:pt x="6466" y="6114"/>
                    <a:pt x="8342" y="6114"/>
                  </a:cubicBezTo>
                  <a:lnTo>
                    <a:pt x="8342" y="6114"/>
                  </a:lnTo>
                  <a:cubicBezTo>
                    <a:pt x="10218" y="6114"/>
                    <a:pt x="11744" y="7640"/>
                    <a:pt x="11744" y="9515"/>
                  </a:cubicBezTo>
                  <a:lnTo>
                    <a:pt x="11744" y="19577"/>
                  </a:lnTo>
                  <a:lnTo>
                    <a:pt x="9786" y="19577"/>
                  </a:lnTo>
                </a:path>
              </a:pathLst>
            </a:custGeom>
            <a:solidFill>
              <a:schemeClr val="accent6"/>
            </a:solidFill>
            <a:ln>
              <a:noFill/>
            </a:ln>
            <a:effectLst/>
          </p:spPr>
          <p:txBody>
            <a:bodyPr wrap="none" anchor="ctr"/>
            <a:lstStyle/>
            <a:p>
              <a:endParaRPr lang="en-US" sz="6532" dirty="0">
                <a:latin typeface="Fira Sans Light" panose="020B0403050000020004" pitchFamily="34" charset="0"/>
              </a:endParaRPr>
            </a:p>
          </p:txBody>
        </p:sp>
        <p:sp>
          <p:nvSpPr>
            <p:cNvPr id="189" name="Freeform 5">
              <a:extLst>
                <a:ext uri="{FF2B5EF4-FFF2-40B4-BE49-F238E27FC236}">
                  <a16:creationId xmlns:a16="http://schemas.microsoft.com/office/drawing/2014/main" id="{D749D0C7-BF34-5644-8F7E-E64144823EF1}"/>
                </a:ext>
              </a:extLst>
            </p:cNvPr>
            <p:cNvSpPr>
              <a:spLocks noChangeArrowheads="1"/>
            </p:cNvSpPr>
            <p:nvPr/>
          </p:nvSpPr>
          <p:spPr bwMode="auto">
            <a:xfrm>
              <a:off x="7363656" y="725960"/>
              <a:ext cx="6854909" cy="12291883"/>
            </a:xfrm>
            <a:custGeom>
              <a:avLst/>
              <a:gdLst>
                <a:gd name="T0" fmla="*/ 0 w 9787"/>
                <a:gd name="T1" fmla="*/ 0 h 17547"/>
                <a:gd name="T2" fmla="*/ 0 w 9787"/>
                <a:gd name="T3" fmla="*/ 8913 h 17547"/>
                <a:gd name="T4" fmla="*/ 0 w 9787"/>
                <a:gd name="T5" fmla="*/ 8913 h 17547"/>
                <a:gd name="T6" fmla="*/ 2422 w 9787"/>
                <a:gd name="T7" fmla="*/ 11336 h 17547"/>
                <a:gd name="T8" fmla="*/ 2517 w 9787"/>
                <a:gd name="T9" fmla="*/ 11336 h 17547"/>
                <a:gd name="T10" fmla="*/ 2517 w 9787"/>
                <a:gd name="T11" fmla="*/ 11336 h 17547"/>
                <a:gd name="T12" fmla="*/ 4940 w 9787"/>
                <a:gd name="T13" fmla="*/ 8913 h 17547"/>
                <a:gd name="T14" fmla="*/ 4940 w 9787"/>
                <a:gd name="T15" fmla="*/ 8479 h 17547"/>
                <a:gd name="T16" fmla="*/ 4940 w 9787"/>
                <a:gd name="T17" fmla="*/ 8479 h 17547"/>
                <a:gd name="T18" fmla="*/ 7363 w 9787"/>
                <a:gd name="T19" fmla="*/ 6056 h 17547"/>
                <a:gd name="T20" fmla="*/ 7363 w 9787"/>
                <a:gd name="T21" fmla="*/ 6056 h 17547"/>
                <a:gd name="T22" fmla="*/ 7363 w 9787"/>
                <a:gd name="T23" fmla="*/ 6056 h 17547"/>
                <a:gd name="T24" fmla="*/ 9786 w 9787"/>
                <a:gd name="T25" fmla="*/ 8479 h 17547"/>
                <a:gd name="T26" fmla="*/ 9786 w 9787"/>
                <a:gd name="T27" fmla="*/ 17546 h 175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787" h="17547">
                  <a:moveTo>
                    <a:pt x="0" y="0"/>
                  </a:moveTo>
                  <a:lnTo>
                    <a:pt x="0" y="8913"/>
                  </a:lnTo>
                  <a:lnTo>
                    <a:pt x="0" y="8913"/>
                  </a:lnTo>
                  <a:cubicBezTo>
                    <a:pt x="0" y="10251"/>
                    <a:pt x="1084" y="11336"/>
                    <a:pt x="2422" y="11336"/>
                  </a:cubicBezTo>
                  <a:lnTo>
                    <a:pt x="2517" y="11336"/>
                  </a:lnTo>
                  <a:lnTo>
                    <a:pt x="2517" y="11336"/>
                  </a:lnTo>
                  <a:cubicBezTo>
                    <a:pt x="3855" y="11336"/>
                    <a:pt x="4940" y="10251"/>
                    <a:pt x="4940" y="8913"/>
                  </a:cubicBezTo>
                  <a:lnTo>
                    <a:pt x="4940" y="8479"/>
                  </a:lnTo>
                  <a:lnTo>
                    <a:pt x="4940" y="8479"/>
                  </a:lnTo>
                  <a:cubicBezTo>
                    <a:pt x="4940" y="7142"/>
                    <a:pt x="6024" y="6056"/>
                    <a:pt x="7363" y="6056"/>
                  </a:cubicBezTo>
                  <a:lnTo>
                    <a:pt x="7363" y="6056"/>
                  </a:lnTo>
                  <a:lnTo>
                    <a:pt x="7363" y="6056"/>
                  </a:lnTo>
                  <a:cubicBezTo>
                    <a:pt x="8701" y="6056"/>
                    <a:pt x="9786" y="7142"/>
                    <a:pt x="9786" y="8479"/>
                  </a:cubicBezTo>
                  <a:lnTo>
                    <a:pt x="9786" y="17546"/>
                  </a:lnTo>
                </a:path>
              </a:pathLst>
            </a:custGeom>
            <a:noFill/>
            <a:ln w="38100" cap="flat">
              <a:solidFill>
                <a:schemeClr val="bg1"/>
              </a:solidFill>
              <a:prstDash val="dash"/>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6532" dirty="0">
                <a:latin typeface="Fira Sans Light" panose="020B0403050000020004" pitchFamily="34" charset="0"/>
              </a:endParaRPr>
            </a:p>
          </p:txBody>
        </p:sp>
      </p:grpSp>
      <p:sp>
        <p:nvSpPr>
          <p:cNvPr id="274" name="Freeform 273">
            <a:extLst>
              <a:ext uri="{FF2B5EF4-FFF2-40B4-BE49-F238E27FC236}">
                <a16:creationId xmlns:a16="http://schemas.microsoft.com/office/drawing/2014/main" id="{86382094-E09E-0045-9F2B-81022A2AB888}"/>
              </a:ext>
            </a:extLst>
          </p:cNvPr>
          <p:cNvSpPr>
            <a:spLocks noChangeArrowheads="1"/>
          </p:cNvSpPr>
          <p:nvPr/>
        </p:nvSpPr>
        <p:spPr bwMode="auto">
          <a:xfrm>
            <a:off x="13576014" y="13203195"/>
            <a:ext cx="1281319" cy="385452"/>
          </a:xfrm>
          <a:custGeom>
            <a:avLst/>
            <a:gdLst>
              <a:gd name="connsiteX0" fmla="*/ 1149178 w 1281319"/>
              <a:gd name="connsiteY0" fmla="*/ 0 h 385452"/>
              <a:gd name="connsiteX1" fmla="*/ 1281319 w 1281319"/>
              <a:gd name="connsiteY1" fmla="*/ 0 h 385452"/>
              <a:gd name="connsiteX2" fmla="*/ 1281319 w 1281319"/>
              <a:gd name="connsiteY2" fmla="*/ 385452 h 385452"/>
              <a:gd name="connsiteX3" fmla="*/ 1149178 w 1281319"/>
              <a:gd name="connsiteY3" fmla="*/ 385452 h 385452"/>
              <a:gd name="connsiteX4" fmla="*/ 957648 w 1281319"/>
              <a:gd name="connsiteY4" fmla="*/ 0 h 385452"/>
              <a:gd name="connsiteX5" fmla="*/ 1089789 w 1281319"/>
              <a:gd name="connsiteY5" fmla="*/ 0 h 385452"/>
              <a:gd name="connsiteX6" fmla="*/ 1089789 w 1281319"/>
              <a:gd name="connsiteY6" fmla="*/ 385452 h 385452"/>
              <a:gd name="connsiteX7" fmla="*/ 957648 w 1281319"/>
              <a:gd name="connsiteY7" fmla="*/ 385452 h 385452"/>
              <a:gd name="connsiteX8" fmla="*/ 766119 w 1281319"/>
              <a:gd name="connsiteY8" fmla="*/ 0 h 385452"/>
              <a:gd name="connsiteX9" fmla="*/ 898260 w 1281319"/>
              <a:gd name="connsiteY9" fmla="*/ 0 h 385452"/>
              <a:gd name="connsiteX10" fmla="*/ 898260 w 1281319"/>
              <a:gd name="connsiteY10" fmla="*/ 385452 h 385452"/>
              <a:gd name="connsiteX11" fmla="*/ 766119 w 1281319"/>
              <a:gd name="connsiteY11" fmla="*/ 385452 h 385452"/>
              <a:gd name="connsiteX12" fmla="*/ 574589 w 1281319"/>
              <a:gd name="connsiteY12" fmla="*/ 0 h 385452"/>
              <a:gd name="connsiteX13" fmla="*/ 706730 w 1281319"/>
              <a:gd name="connsiteY13" fmla="*/ 0 h 385452"/>
              <a:gd name="connsiteX14" fmla="*/ 706730 w 1281319"/>
              <a:gd name="connsiteY14" fmla="*/ 385452 h 385452"/>
              <a:gd name="connsiteX15" fmla="*/ 574589 w 1281319"/>
              <a:gd name="connsiteY15" fmla="*/ 385452 h 385452"/>
              <a:gd name="connsiteX16" fmla="*/ 383059 w 1281319"/>
              <a:gd name="connsiteY16" fmla="*/ 0 h 385452"/>
              <a:gd name="connsiteX17" fmla="*/ 518275 w 1281319"/>
              <a:gd name="connsiteY17" fmla="*/ 0 h 385452"/>
              <a:gd name="connsiteX18" fmla="*/ 518275 w 1281319"/>
              <a:gd name="connsiteY18" fmla="*/ 385452 h 385452"/>
              <a:gd name="connsiteX19" fmla="*/ 383059 w 1281319"/>
              <a:gd name="connsiteY19" fmla="*/ 385452 h 385452"/>
              <a:gd name="connsiteX20" fmla="*/ 191529 w 1281319"/>
              <a:gd name="connsiteY20" fmla="*/ 0 h 385452"/>
              <a:gd name="connsiteX21" fmla="*/ 323670 w 1281319"/>
              <a:gd name="connsiteY21" fmla="*/ 0 h 385452"/>
              <a:gd name="connsiteX22" fmla="*/ 323670 w 1281319"/>
              <a:gd name="connsiteY22" fmla="*/ 385452 h 385452"/>
              <a:gd name="connsiteX23" fmla="*/ 191529 w 1281319"/>
              <a:gd name="connsiteY23" fmla="*/ 385452 h 385452"/>
              <a:gd name="connsiteX24" fmla="*/ 0 w 1281319"/>
              <a:gd name="connsiteY24" fmla="*/ 0 h 385452"/>
              <a:gd name="connsiteX25" fmla="*/ 135216 w 1281319"/>
              <a:gd name="connsiteY25" fmla="*/ 0 h 385452"/>
              <a:gd name="connsiteX26" fmla="*/ 135216 w 1281319"/>
              <a:gd name="connsiteY26" fmla="*/ 385452 h 385452"/>
              <a:gd name="connsiteX27" fmla="*/ 0 w 1281319"/>
              <a:gd name="connsiteY27" fmla="*/ 385452 h 385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1319" h="385452">
                <a:moveTo>
                  <a:pt x="1149178" y="0"/>
                </a:moveTo>
                <a:lnTo>
                  <a:pt x="1281319" y="0"/>
                </a:lnTo>
                <a:lnTo>
                  <a:pt x="1281319" y="385452"/>
                </a:lnTo>
                <a:lnTo>
                  <a:pt x="1149178" y="385452"/>
                </a:lnTo>
                <a:close/>
                <a:moveTo>
                  <a:pt x="957648" y="0"/>
                </a:moveTo>
                <a:lnTo>
                  <a:pt x="1089789" y="0"/>
                </a:lnTo>
                <a:lnTo>
                  <a:pt x="1089789" y="385452"/>
                </a:lnTo>
                <a:lnTo>
                  <a:pt x="957648" y="385452"/>
                </a:lnTo>
                <a:close/>
                <a:moveTo>
                  <a:pt x="766119" y="0"/>
                </a:moveTo>
                <a:lnTo>
                  <a:pt x="898260" y="0"/>
                </a:lnTo>
                <a:lnTo>
                  <a:pt x="898260" y="385452"/>
                </a:lnTo>
                <a:lnTo>
                  <a:pt x="766119" y="385452"/>
                </a:lnTo>
                <a:close/>
                <a:moveTo>
                  <a:pt x="574589" y="0"/>
                </a:moveTo>
                <a:lnTo>
                  <a:pt x="706730" y="0"/>
                </a:lnTo>
                <a:lnTo>
                  <a:pt x="706730" y="385452"/>
                </a:lnTo>
                <a:lnTo>
                  <a:pt x="574589" y="385452"/>
                </a:lnTo>
                <a:close/>
                <a:moveTo>
                  <a:pt x="383059" y="0"/>
                </a:moveTo>
                <a:lnTo>
                  <a:pt x="518275" y="0"/>
                </a:lnTo>
                <a:lnTo>
                  <a:pt x="518275" y="385452"/>
                </a:lnTo>
                <a:lnTo>
                  <a:pt x="383059" y="385452"/>
                </a:lnTo>
                <a:close/>
                <a:moveTo>
                  <a:pt x="191529" y="0"/>
                </a:moveTo>
                <a:lnTo>
                  <a:pt x="323670" y="0"/>
                </a:lnTo>
                <a:lnTo>
                  <a:pt x="323670" y="385452"/>
                </a:lnTo>
                <a:lnTo>
                  <a:pt x="191529" y="385452"/>
                </a:lnTo>
                <a:close/>
                <a:moveTo>
                  <a:pt x="0" y="0"/>
                </a:moveTo>
                <a:lnTo>
                  <a:pt x="135216" y="0"/>
                </a:lnTo>
                <a:lnTo>
                  <a:pt x="135216" y="385452"/>
                </a:lnTo>
                <a:lnTo>
                  <a:pt x="0" y="385452"/>
                </a:lnTo>
                <a:close/>
              </a:path>
            </a:pathLst>
          </a:custGeom>
          <a:solidFill>
            <a:srgbClr val="FFFFFF"/>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6532" dirty="0">
              <a:latin typeface="Fira Sans Light" panose="020B0403050000020004" pitchFamily="34" charset="0"/>
            </a:endParaRPr>
          </a:p>
        </p:txBody>
      </p:sp>
      <p:sp>
        <p:nvSpPr>
          <p:cNvPr id="273" name="Freeform 272">
            <a:extLst>
              <a:ext uri="{FF2B5EF4-FFF2-40B4-BE49-F238E27FC236}">
                <a16:creationId xmlns:a16="http://schemas.microsoft.com/office/drawing/2014/main" id="{1DEE8867-F24F-524A-B0BB-B01FDFE944E1}"/>
              </a:ext>
            </a:extLst>
          </p:cNvPr>
          <p:cNvSpPr>
            <a:spLocks noChangeArrowheads="1"/>
          </p:cNvSpPr>
          <p:nvPr/>
        </p:nvSpPr>
        <p:spPr bwMode="auto">
          <a:xfrm>
            <a:off x="6721105" y="169907"/>
            <a:ext cx="1284394" cy="385449"/>
          </a:xfrm>
          <a:custGeom>
            <a:avLst/>
            <a:gdLst>
              <a:gd name="connsiteX0" fmla="*/ 1149178 w 1284394"/>
              <a:gd name="connsiteY0" fmla="*/ 0 h 385449"/>
              <a:gd name="connsiteX1" fmla="*/ 1284394 w 1284394"/>
              <a:gd name="connsiteY1" fmla="*/ 0 h 385449"/>
              <a:gd name="connsiteX2" fmla="*/ 1284394 w 1284394"/>
              <a:gd name="connsiteY2" fmla="*/ 385449 h 385449"/>
              <a:gd name="connsiteX3" fmla="*/ 1149178 w 1284394"/>
              <a:gd name="connsiteY3" fmla="*/ 385449 h 385449"/>
              <a:gd name="connsiteX4" fmla="*/ 957648 w 1284394"/>
              <a:gd name="connsiteY4" fmla="*/ 0 h 385449"/>
              <a:gd name="connsiteX5" fmla="*/ 1092864 w 1284394"/>
              <a:gd name="connsiteY5" fmla="*/ 0 h 385449"/>
              <a:gd name="connsiteX6" fmla="*/ 1092864 w 1284394"/>
              <a:gd name="connsiteY6" fmla="*/ 385449 h 385449"/>
              <a:gd name="connsiteX7" fmla="*/ 957648 w 1284394"/>
              <a:gd name="connsiteY7" fmla="*/ 385449 h 385449"/>
              <a:gd name="connsiteX8" fmla="*/ 766119 w 1284394"/>
              <a:gd name="connsiteY8" fmla="*/ 0 h 385449"/>
              <a:gd name="connsiteX9" fmla="*/ 898257 w 1284394"/>
              <a:gd name="connsiteY9" fmla="*/ 0 h 385449"/>
              <a:gd name="connsiteX10" fmla="*/ 898257 w 1284394"/>
              <a:gd name="connsiteY10" fmla="*/ 385449 h 385449"/>
              <a:gd name="connsiteX11" fmla="*/ 766119 w 1284394"/>
              <a:gd name="connsiteY11" fmla="*/ 385449 h 385449"/>
              <a:gd name="connsiteX12" fmla="*/ 574589 w 1284394"/>
              <a:gd name="connsiteY12" fmla="*/ 0 h 385449"/>
              <a:gd name="connsiteX13" fmla="*/ 706727 w 1284394"/>
              <a:gd name="connsiteY13" fmla="*/ 0 h 385449"/>
              <a:gd name="connsiteX14" fmla="*/ 706727 w 1284394"/>
              <a:gd name="connsiteY14" fmla="*/ 385449 h 385449"/>
              <a:gd name="connsiteX15" fmla="*/ 574589 w 1284394"/>
              <a:gd name="connsiteY15" fmla="*/ 385449 h 385449"/>
              <a:gd name="connsiteX16" fmla="*/ 383059 w 1284394"/>
              <a:gd name="connsiteY16" fmla="*/ 0 h 385449"/>
              <a:gd name="connsiteX17" fmla="*/ 515197 w 1284394"/>
              <a:gd name="connsiteY17" fmla="*/ 0 h 385449"/>
              <a:gd name="connsiteX18" fmla="*/ 515197 w 1284394"/>
              <a:gd name="connsiteY18" fmla="*/ 385449 h 385449"/>
              <a:gd name="connsiteX19" fmla="*/ 383059 w 1284394"/>
              <a:gd name="connsiteY19" fmla="*/ 385449 h 385449"/>
              <a:gd name="connsiteX20" fmla="*/ 191530 w 1284394"/>
              <a:gd name="connsiteY20" fmla="*/ 0 h 385449"/>
              <a:gd name="connsiteX21" fmla="*/ 323668 w 1284394"/>
              <a:gd name="connsiteY21" fmla="*/ 0 h 385449"/>
              <a:gd name="connsiteX22" fmla="*/ 323668 w 1284394"/>
              <a:gd name="connsiteY22" fmla="*/ 385449 h 385449"/>
              <a:gd name="connsiteX23" fmla="*/ 191530 w 1284394"/>
              <a:gd name="connsiteY23" fmla="*/ 385449 h 385449"/>
              <a:gd name="connsiteX24" fmla="*/ 0 w 1284394"/>
              <a:gd name="connsiteY24" fmla="*/ 0 h 385449"/>
              <a:gd name="connsiteX25" fmla="*/ 132138 w 1284394"/>
              <a:gd name="connsiteY25" fmla="*/ 0 h 385449"/>
              <a:gd name="connsiteX26" fmla="*/ 132138 w 1284394"/>
              <a:gd name="connsiteY26" fmla="*/ 385449 h 385449"/>
              <a:gd name="connsiteX27" fmla="*/ 0 w 1284394"/>
              <a:gd name="connsiteY27" fmla="*/ 385449 h 385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4394" h="385449">
                <a:moveTo>
                  <a:pt x="1149178" y="0"/>
                </a:moveTo>
                <a:lnTo>
                  <a:pt x="1284394" y="0"/>
                </a:lnTo>
                <a:lnTo>
                  <a:pt x="1284394" y="385449"/>
                </a:lnTo>
                <a:lnTo>
                  <a:pt x="1149178" y="385449"/>
                </a:lnTo>
                <a:close/>
                <a:moveTo>
                  <a:pt x="957648" y="0"/>
                </a:moveTo>
                <a:lnTo>
                  <a:pt x="1092864" y="0"/>
                </a:lnTo>
                <a:lnTo>
                  <a:pt x="1092864" y="385449"/>
                </a:lnTo>
                <a:lnTo>
                  <a:pt x="957648" y="385449"/>
                </a:lnTo>
                <a:close/>
                <a:moveTo>
                  <a:pt x="766119" y="0"/>
                </a:moveTo>
                <a:lnTo>
                  <a:pt x="898257" y="0"/>
                </a:lnTo>
                <a:lnTo>
                  <a:pt x="898257" y="385449"/>
                </a:lnTo>
                <a:lnTo>
                  <a:pt x="766119" y="385449"/>
                </a:lnTo>
                <a:close/>
                <a:moveTo>
                  <a:pt x="574589" y="0"/>
                </a:moveTo>
                <a:lnTo>
                  <a:pt x="706727" y="0"/>
                </a:lnTo>
                <a:lnTo>
                  <a:pt x="706727" y="385449"/>
                </a:lnTo>
                <a:lnTo>
                  <a:pt x="574589" y="385449"/>
                </a:lnTo>
                <a:close/>
                <a:moveTo>
                  <a:pt x="383059" y="0"/>
                </a:moveTo>
                <a:lnTo>
                  <a:pt x="515197" y="0"/>
                </a:lnTo>
                <a:lnTo>
                  <a:pt x="515197" y="385449"/>
                </a:lnTo>
                <a:lnTo>
                  <a:pt x="383059" y="385449"/>
                </a:lnTo>
                <a:close/>
                <a:moveTo>
                  <a:pt x="191530" y="0"/>
                </a:moveTo>
                <a:lnTo>
                  <a:pt x="323668" y="0"/>
                </a:lnTo>
                <a:lnTo>
                  <a:pt x="323668" y="385449"/>
                </a:lnTo>
                <a:lnTo>
                  <a:pt x="191530" y="385449"/>
                </a:lnTo>
                <a:close/>
                <a:moveTo>
                  <a:pt x="0" y="0"/>
                </a:moveTo>
                <a:lnTo>
                  <a:pt x="132138" y="0"/>
                </a:lnTo>
                <a:lnTo>
                  <a:pt x="132138" y="385449"/>
                </a:lnTo>
                <a:lnTo>
                  <a:pt x="0" y="385449"/>
                </a:lnTo>
                <a:close/>
              </a:path>
            </a:pathLst>
          </a:custGeom>
          <a:solidFill>
            <a:schemeClr val="bg1"/>
          </a:solidFill>
          <a:ln>
            <a:noFill/>
          </a:ln>
          <a:effectLst/>
        </p:spPr>
        <p:txBody>
          <a:bodyPr wrap="square" anchor="ctr">
            <a:noAutofit/>
          </a:bodyPr>
          <a:lstStyle/>
          <a:p>
            <a:endParaRPr lang="en-US" sz="6532" dirty="0">
              <a:latin typeface="Fira Sans Light" panose="020B0403050000020004" pitchFamily="34" charset="0"/>
            </a:endParaRPr>
          </a:p>
        </p:txBody>
      </p:sp>
      <p:grpSp>
        <p:nvGrpSpPr>
          <p:cNvPr id="9" name="Group 8">
            <a:extLst>
              <a:ext uri="{FF2B5EF4-FFF2-40B4-BE49-F238E27FC236}">
                <a16:creationId xmlns:a16="http://schemas.microsoft.com/office/drawing/2014/main" id="{EB0B70DA-8E3E-2B4E-91F1-4AD0C816E922}"/>
              </a:ext>
            </a:extLst>
          </p:cNvPr>
          <p:cNvGrpSpPr/>
          <p:nvPr/>
        </p:nvGrpSpPr>
        <p:grpSpPr>
          <a:xfrm>
            <a:off x="14277261" y="9215052"/>
            <a:ext cx="645639" cy="1071948"/>
            <a:chOff x="12980163" y="11686404"/>
            <a:chExt cx="645639" cy="1071948"/>
          </a:xfrm>
        </p:grpSpPr>
        <p:sp>
          <p:nvSpPr>
            <p:cNvPr id="204" name="Freeform 20">
              <a:extLst>
                <a:ext uri="{FF2B5EF4-FFF2-40B4-BE49-F238E27FC236}">
                  <a16:creationId xmlns:a16="http://schemas.microsoft.com/office/drawing/2014/main" id="{70FBDDF2-001E-9D4D-86EF-34B50F7B92D1}"/>
                </a:ext>
              </a:extLst>
            </p:cNvPr>
            <p:cNvSpPr>
              <a:spLocks noChangeArrowheads="1"/>
            </p:cNvSpPr>
            <p:nvPr/>
          </p:nvSpPr>
          <p:spPr bwMode="auto">
            <a:xfrm>
              <a:off x="13045035" y="11686404"/>
              <a:ext cx="515895" cy="1071948"/>
            </a:xfrm>
            <a:custGeom>
              <a:avLst/>
              <a:gdLst>
                <a:gd name="T0" fmla="*/ 654 w 737"/>
                <a:gd name="T1" fmla="*/ 1530 h 1531"/>
                <a:gd name="T2" fmla="*/ 81 w 737"/>
                <a:gd name="T3" fmla="*/ 1530 h 1531"/>
                <a:gd name="T4" fmla="*/ 81 w 737"/>
                <a:gd name="T5" fmla="*/ 1530 h 1531"/>
                <a:gd name="T6" fmla="*/ 0 w 737"/>
                <a:gd name="T7" fmla="*/ 1449 h 1531"/>
                <a:gd name="T8" fmla="*/ 0 w 737"/>
                <a:gd name="T9" fmla="*/ 202 h 1531"/>
                <a:gd name="T10" fmla="*/ 0 w 737"/>
                <a:gd name="T11" fmla="*/ 202 h 1531"/>
                <a:gd name="T12" fmla="*/ 202 w 737"/>
                <a:gd name="T13" fmla="*/ 0 h 1531"/>
                <a:gd name="T14" fmla="*/ 533 w 737"/>
                <a:gd name="T15" fmla="*/ 0 h 1531"/>
                <a:gd name="T16" fmla="*/ 533 w 737"/>
                <a:gd name="T17" fmla="*/ 0 h 1531"/>
                <a:gd name="T18" fmla="*/ 736 w 737"/>
                <a:gd name="T19" fmla="*/ 202 h 1531"/>
                <a:gd name="T20" fmla="*/ 736 w 737"/>
                <a:gd name="T21" fmla="*/ 1449 h 1531"/>
                <a:gd name="T22" fmla="*/ 736 w 737"/>
                <a:gd name="T23" fmla="*/ 1449 h 1531"/>
                <a:gd name="T24" fmla="*/ 654 w 737"/>
                <a:gd name="T25" fmla="*/ 1530 h 15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7" h="1531">
                  <a:moveTo>
                    <a:pt x="654" y="1530"/>
                  </a:moveTo>
                  <a:lnTo>
                    <a:pt x="81" y="1530"/>
                  </a:lnTo>
                  <a:lnTo>
                    <a:pt x="81" y="1530"/>
                  </a:lnTo>
                  <a:cubicBezTo>
                    <a:pt x="37" y="1530"/>
                    <a:pt x="0" y="1493"/>
                    <a:pt x="0" y="1449"/>
                  </a:cubicBezTo>
                  <a:lnTo>
                    <a:pt x="0" y="202"/>
                  </a:lnTo>
                  <a:lnTo>
                    <a:pt x="0" y="202"/>
                  </a:lnTo>
                  <a:cubicBezTo>
                    <a:pt x="0" y="91"/>
                    <a:pt x="91" y="0"/>
                    <a:pt x="202" y="0"/>
                  </a:cubicBezTo>
                  <a:lnTo>
                    <a:pt x="533" y="0"/>
                  </a:lnTo>
                  <a:lnTo>
                    <a:pt x="533" y="0"/>
                  </a:lnTo>
                  <a:cubicBezTo>
                    <a:pt x="644" y="0"/>
                    <a:pt x="736" y="91"/>
                    <a:pt x="736" y="202"/>
                  </a:cubicBezTo>
                  <a:lnTo>
                    <a:pt x="736" y="1449"/>
                  </a:lnTo>
                  <a:lnTo>
                    <a:pt x="736" y="1449"/>
                  </a:lnTo>
                  <a:cubicBezTo>
                    <a:pt x="736" y="1493"/>
                    <a:pt x="699" y="1530"/>
                    <a:pt x="654" y="1530"/>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5" name="Freeform 21">
              <a:extLst>
                <a:ext uri="{FF2B5EF4-FFF2-40B4-BE49-F238E27FC236}">
                  <a16:creationId xmlns:a16="http://schemas.microsoft.com/office/drawing/2014/main" id="{7A461BFB-469D-D74C-B443-DF6B0572D163}"/>
                </a:ext>
              </a:extLst>
            </p:cNvPr>
            <p:cNvSpPr>
              <a:spLocks noChangeArrowheads="1"/>
            </p:cNvSpPr>
            <p:nvPr/>
          </p:nvSpPr>
          <p:spPr bwMode="auto">
            <a:xfrm>
              <a:off x="13079017" y="11717296"/>
              <a:ext cx="451022" cy="973094"/>
            </a:xfrm>
            <a:custGeom>
              <a:avLst/>
              <a:gdLst>
                <a:gd name="T0" fmla="*/ 0 w 642"/>
                <a:gd name="T1" fmla="*/ 1380 h 1390"/>
                <a:gd name="T2" fmla="*/ 0 w 642"/>
                <a:gd name="T3" fmla="*/ 40 h 1390"/>
                <a:gd name="T4" fmla="*/ 0 w 642"/>
                <a:gd name="T5" fmla="*/ 40 h 1390"/>
                <a:gd name="T6" fmla="*/ 38 w 642"/>
                <a:gd name="T7" fmla="*/ 0 h 1390"/>
                <a:gd name="T8" fmla="*/ 603 w 642"/>
                <a:gd name="T9" fmla="*/ 0 h 1390"/>
                <a:gd name="T10" fmla="*/ 603 w 642"/>
                <a:gd name="T11" fmla="*/ 0 h 1390"/>
                <a:gd name="T12" fmla="*/ 641 w 642"/>
                <a:gd name="T13" fmla="*/ 40 h 1390"/>
                <a:gd name="T14" fmla="*/ 641 w 642"/>
                <a:gd name="T15" fmla="*/ 1380 h 1390"/>
                <a:gd name="T16" fmla="*/ 641 w 642"/>
                <a:gd name="T17" fmla="*/ 1380 h 1390"/>
                <a:gd name="T18" fmla="*/ 633 w 642"/>
                <a:gd name="T19" fmla="*/ 1389 h 1390"/>
                <a:gd name="T20" fmla="*/ 9 w 642"/>
                <a:gd name="T21" fmla="*/ 1389 h 1390"/>
                <a:gd name="T22" fmla="*/ 9 w 642"/>
                <a:gd name="T23" fmla="*/ 1389 h 1390"/>
                <a:gd name="T24" fmla="*/ 0 w 642"/>
                <a:gd name="T25" fmla="*/ 1380 h 13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2" h="1390">
                  <a:moveTo>
                    <a:pt x="0" y="1380"/>
                  </a:moveTo>
                  <a:lnTo>
                    <a:pt x="0" y="40"/>
                  </a:lnTo>
                  <a:lnTo>
                    <a:pt x="0" y="40"/>
                  </a:lnTo>
                  <a:cubicBezTo>
                    <a:pt x="0" y="18"/>
                    <a:pt x="17" y="0"/>
                    <a:pt x="38" y="0"/>
                  </a:cubicBezTo>
                  <a:lnTo>
                    <a:pt x="603" y="0"/>
                  </a:lnTo>
                  <a:lnTo>
                    <a:pt x="603" y="0"/>
                  </a:lnTo>
                  <a:cubicBezTo>
                    <a:pt x="625" y="0"/>
                    <a:pt x="641" y="18"/>
                    <a:pt x="641" y="40"/>
                  </a:cubicBezTo>
                  <a:lnTo>
                    <a:pt x="641" y="1380"/>
                  </a:lnTo>
                  <a:lnTo>
                    <a:pt x="641" y="1380"/>
                  </a:lnTo>
                  <a:cubicBezTo>
                    <a:pt x="641" y="1385"/>
                    <a:pt x="638" y="1389"/>
                    <a:pt x="633" y="1389"/>
                  </a:cubicBezTo>
                  <a:lnTo>
                    <a:pt x="9" y="1389"/>
                  </a:lnTo>
                  <a:lnTo>
                    <a:pt x="9" y="1389"/>
                  </a:lnTo>
                  <a:cubicBezTo>
                    <a:pt x="4" y="1389"/>
                    <a:pt x="0" y="1385"/>
                    <a:pt x="0" y="138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06" name="Freeform 22">
              <a:extLst>
                <a:ext uri="{FF2B5EF4-FFF2-40B4-BE49-F238E27FC236}">
                  <a16:creationId xmlns:a16="http://schemas.microsoft.com/office/drawing/2014/main" id="{0AAFA804-8CC6-B448-99BC-905E9DF2B62F}"/>
                </a:ext>
              </a:extLst>
            </p:cNvPr>
            <p:cNvSpPr>
              <a:spLocks noChangeArrowheads="1"/>
            </p:cNvSpPr>
            <p:nvPr/>
          </p:nvSpPr>
          <p:spPr bwMode="auto">
            <a:xfrm>
              <a:off x="12980163"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7" name="Freeform 23">
              <a:extLst>
                <a:ext uri="{FF2B5EF4-FFF2-40B4-BE49-F238E27FC236}">
                  <a16:creationId xmlns:a16="http://schemas.microsoft.com/office/drawing/2014/main" id="{A4627AFB-2DAD-7843-AE74-B38AF0204D5E}"/>
                </a:ext>
              </a:extLst>
            </p:cNvPr>
            <p:cNvSpPr>
              <a:spLocks noChangeArrowheads="1"/>
            </p:cNvSpPr>
            <p:nvPr/>
          </p:nvSpPr>
          <p:spPr bwMode="auto">
            <a:xfrm>
              <a:off x="13526948"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8" name="Freeform 24">
              <a:extLst>
                <a:ext uri="{FF2B5EF4-FFF2-40B4-BE49-F238E27FC236}">
                  <a16:creationId xmlns:a16="http://schemas.microsoft.com/office/drawing/2014/main" id="{EAB78CD2-45D7-9646-B0B7-B84C6C6797FF}"/>
                </a:ext>
              </a:extLst>
            </p:cNvPr>
            <p:cNvSpPr>
              <a:spLocks noChangeArrowheads="1"/>
            </p:cNvSpPr>
            <p:nvPr/>
          </p:nvSpPr>
          <p:spPr bwMode="auto">
            <a:xfrm>
              <a:off x="13100640"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09" name="Freeform 25">
              <a:extLst>
                <a:ext uri="{FF2B5EF4-FFF2-40B4-BE49-F238E27FC236}">
                  <a16:creationId xmlns:a16="http://schemas.microsoft.com/office/drawing/2014/main" id="{D9803A11-C9EC-2744-A67D-B2797AFD908A}"/>
                </a:ext>
              </a:extLst>
            </p:cNvPr>
            <p:cNvSpPr>
              <a:spLocks noChangeArrowheads="1"/>
            </p:cNvSpPr>
            <p:nvPr/>
          </p:nvSpPr>
          <p:spPr bwMode="auto">
            <a:xfrm>
              <a:off x="13397202"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10" name="Freeform 26">
              <a:extLst>
                <a:ext uri="{FF2B5EF4-FFF2-40B4-BE49-F238E27FC236}">
                  <a16:creationId xmlns:a16="http://schemas.microsoft.com/office/drawing/2014/main" id="{8D100058-E5D7-0E47-AE05-C941CB33EC15}"/>
                </a:ext>
              </a:extLst>
            </p:cNvPr>
            <p:cNvSpPr>
              <a:spLocks noChangeArrowheads="1"/>
            </p:cNvSpPr>
            <p:nvPr/>
          </p:nvSpPr>
          <p:spPr bwMode="auto">
            <a:xfrm>
              <a:off x="13437363" y="11742009"/>
              <a:ext cx="77229" cy="105032"/>
            </a:xfrm>
            <a:custGeom>
              <a:avLst/>
              <a:gdLst>
                <a:gd name="T0" fmla="*/ 83 w 109"/>
                <a:gd name="T1" fmla="*/ 149 h 150"/>
                <a:gd name="T2" fmla="*/ 83 w 109"/>
                <a:gd name="T3" fmla="*/ 149 h 150"/>
                <a:gd name="T4" fmla="*/ 57 w 109"/>
                <a:gd name="T5" fmla="*/ 123 h 150"/>
                <a:gd name="T6" fmla="*/ 57 w 109"/>
                <a:gd name="T7" fmla="*/ 123 h 150"/>
                <a:gd name="T8" fmla="*/ 16 w 109"/>
                <a:gd name="T9" fmla="*/ 50 h 150"/>
                <a:gd name="T10" fmla="*/ 16 w 109"/>
                <a:gd name="T11" fmla="*/ 50 h 150"/>
                <a:gd name="T12" fmla="*/ 6 w 109"/>
                <a:gd name="T13" fmla="*/ 16 h 150"/>
                <a:gd name="T14" fmla="*/ 6 w 109"/>
                <a:gd name="T15" fmla="*/ 16 h 150"/>
                <a:gd name="T16" fmla="*/ 42 w 109"/>
                <a:gd name="T17" fmla="*/ 7 h 150"/>
                <a:gd name="T18" fmla="*/ 42 w 109"/>
                <a:gd name="T19" fmla="*/ 7 h 150"/>
                <a:gd name="T20" fmla="*/ 108 w 109"/>
                <a:gd name="T21" fmla="*/ 123 h 150"/>
                <a:gd name="T22" fmla="*/ 108 w 109"/>
                <a:gd name="T23" fmla="*/ 123 h 150"/>
                <a:gd name="T24" fmla="*/ 83 w 109"/>
                <a:gd name="T25" fmla="*/ 149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 h="150">
                  <a:moveTo>
                    <a:pt x="83" y="149"/>
                  </a:moveTo>
                  <a:lnTo>
                    <a:pt x="83" y="149"/>
                  </a:lnTo>
                  <a:cubicBezTo>
                    <a:pt x="69" y="149"/>
                    <a:pt x="57" y="137"/>
                    <a:pt x="57" y="123"/>
                  </a:cubicBezTo>
                  <a:lnTo>
                    <a:pt x="57" y="123"/>
                  </a:lnTo>
                  <a:cubicBezTo>
                    <a:pt x="57" y="93"/>
                    <a:pt x="42" y="66"/>
                    <a:pt x="16" y="50"/>
                  </a:cubicBezTo>
                  <a:lnTo>
                    <a:pt x="16" y="50"/>
                  </a:lnTo>
                  <a:cubicBezTo>
                    <a:pt x="4" y="43"/>
                    <a:pt x="0" y="28"/>
                    <a:pt x="6" y="16"/>
                  </a:cubicBezTo>
                  <a:lnTo>
                    <a:pt x="6" y="16"/>
                  </a:lnTo>
                  <a:cubicBezTo>
                    <a:pt x="13" y="4"/>
                    <a:pt x="29" y="0"/>
                    <a:pt x="42" y="7"/>
                  </a:cubicBezTo>
                  <a:lnTo>
                    <a:pt x="42" y="7"/>
                  </a:lnTo>
                  <a:cubicBezTo>
                    <a:pt x="83" y="31"/>
                    <a:pt x="108" y="75"/>
                    <a:pt x="108" y="123"/>
                  </a:cubicBezTo>
                  <a:lnTo>
                    <a:pt x="108" y="123"/>
                  </a:lnTo>
                  <a:cubicBezTo>
                    <a:pt x="108" y="137"/>
                    <a:pt x="97" y="149"/>
                    <a:pt x="83" y="149"/>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1" name="Freeform 27">
              <a:extLst>
                <a:ext uri="{FF2B5EF4-FFF2-40B4-BE49-F238E27FC236}">
                  <a16:creationId xmlns:a16="http://schemas.microsoft.com/office/drawing/2014/main" id="{87ED248E-F05D-7D4D-962F-013AD52598D7}"/>
                </a:ext>
              </a:extLst>
            </p:cNvPr>
            <p:cNvSpPr>
              <a:spLocks noChangeArrowheads="1"/>
            </p:cNvSpPr>
            <p:nvPr/>
          </p:nvSpPr>
          <p:spPr bwMode="auto">
            <a:xfrm>
              <a:off x="13094462" y="11738919"/>
              <a:ext cx="77231" cy="105032"/>
            </a:xfrm>
            <a:custGeom>
              <a:avLst/>
              <a:gdLst>
                <a:gd name="T0" fmla="*/ 26 w 110"/>
                <a:gd name="T1" fmla="*/ 150 h 151"/>
                <a:gd name="T2" fmla="*/ 26 w 110"/>
                <a:gd name="T3" fmla="*/ 150 h 151"/>
                <a:gd name="T4" fmla="*/ 0 w 110"/>
                <a:gd name="T5" fmla="*/ 124 h 151"/>
                <a:gd name="T6" fmla="*/ 0 w 110"/>
                <a:gd name="T7" fmla="*/ 124 h 151"/>
                <a:gd name="T8" fmla="*/ 67 w 110"/>
                <a:gd name="T9" fmla="*/ 8 h 151"/>
                <a:gd name="T10" fmla="*/ 67 w 110"/>
                <a:gd name="T11" fmla="*/ 8 h 151"/>
                <a:gd name="T12" fmla="*/ 102 w 110"/>
                <a:gd name="T13" fmla="*/ 17 h 151"/>
                <a:gd name="T14" fmla="*/ 102 w 110"/>
                <a:gd name="T15" fmla="*/ 17 h 151"/>
                <a:gd name="T16" fmla="*/ 92 w 110"/>
                <a:gd name="T17" fmla="*/ 51 h 151"/>
                <a:gd name="T18" fmla="*/ 92 w 110"/>
                <a:gd name="T19" fmla="*/ 51 h 151"/>
                <a:gd name="T20" fmla="*/ 51 w 110"/>
                <a:gd name="T21" fmla="*/ 124 h 151"/>
                <a:gd name="T22" fmla="*/ 51 w 110"/>
                <a:gd name="T23" fmla="*/ 124 h 151"/>
                <a:gd name="T24" fmla="*/ 26 w 110"/>
                <a:gd name="T25" fmla="*/ 15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0" h="151">
                  <a:moveTo>
                    <a:pt x="26" y="150"/>
                  </a:moveTo>
                  <a:lnTo>
                    <a:pt x="26" y="150"/>
                  </a:lnTo>
                  <a:cubicBezTo>
                    <a:pt x="11" y="150"/>
                    <a:pt x="0" y="138"/>
                    <a:pt x="0" y="124"/>
                  </a:cubicBezTo>
                  <a:lnTo>
                    <a:pt x="0" y="124"/>
                  </a:lnTo>
                  <a:cubicBezTo>
                    <a:pt x="0" y="76"/>
                    <a:pt x="26" y="32"/>
                    <a:pt x="67" y="8"/>
                  </a:cubicBezTo>
                  <a:lnTo>
                    <a:pt x="67" y="8"/>
                  </a:lnTo>
                  <a:cubicBezTo>
                    <a:pt x="80" y="0"/>
                    <a:pt x="95" y="4"/>
                    <a:pt x="102" y="17"/>
                  </a:cubicBezTo>
                  <a:lnTo>
                    <a:pt x="102" y="17"/>
                  </a:lnTo>
                  <a:cubicBezTo>
                    <a:pt x="109" y="29"/>
                    <a:pt x="105" y="44"/>
                    <a:pt x="92" y="51"/>
                  </a:cubicBezTo>
                  <a:lnTo>
                    <a:pt x="92" y="51"/>
                  </a:lnTo>
                  <a:cubicBezTo>
                    <a:pt x="67" y="67"/>
                    <a:pt x="51" y="94"/>
                    <a:pt x="51" y="124"/>
                  </a:cubicBezTo>
                  <a:lnTo>
                    <a:pt x="51" y="124"/>
                  </a:lnTo>
                  <a:cubicBezTo>
                    <a:pt x="51" y="138"/>
                    <a:pt x="39" y="150"/>
                    <a:pt x="26" y="15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2" name="Freeform 28">
              <a:extLst>
                <a:ext uri="{FF2B5EF4-FFF2-40B4-BE49-F238E27FC236}">
                  <a16:creationId xmlns:a16="http://schemas.microsoft.com/office/drawing/2014/main" id="{0AB66054-202A-BF47-9545-1557B84B06BD}"/>
                </a:ext>
              </a:extLst>
            </p:cNvPr>
            <p:cNvSpPr>
              <a:spLocks noChangeArrowheads="1"/>
            </p:cNvSpPr>
            <p:nvPr/>
          </p:nvSpPr>
          <p:spPr bwMode="auto">
            <a:xfrm>
              <a:off x="13106818" y="12001501"/>
              <a:ext cx="392328" cy="639461"/>
            </a:xfrm>
            <a:custGeom>
              <a:avLst/>
              <a:gdLst>
                <a:gd name="T0" fmla="*/ 38 w 558"/>
                <a:gd name="T1" fmla="*/ 913 h 914"/>
                <a:gd name="T2" fmla="*/ 38 w 558"/>
                <a:gd name="T3" fmla="*/ 913 h 914"/>
                <a:gd name="T4" fmla="*/ 8 w 558"/>
                <a:gd name="T5" fmla="*/ 892 h 914"/>
                <a:gd name="T6" fmla="*/ 8 w 558"/>
                <a:gd name="T7" fmla="*/ 890 h 914"/>
                <a:gd name="T8" fmla="*/ 0 w 558"/>
                <a:gd name="T9" fmla="*/ 833 h 914"/>
                <a:gd name="T10" fmla="*/ 0 w 558"/>
                <a:gd name="T11" fmla="*/ 99 h 914"/>
                <a:gd name="T12" fmla="*/ 0 w 558"/>
                <a:gd name="T13" fmla="*/ 99 h 914"/>
                <a:gd name="T14" fmla="*/ 135 w 558"/>
                <a:gd name="T15" fmla="*/ 0 h 914"/>
                <a:gd name="T16" fmla="*/ 422 w 558"/>
                <a:gd name="T17" fmla="*/ 0 h 914"/>
                <a:gd name="T18" fmla="*/ 422 w 558"/>
                <a:gd name="T19" fmla="*/ 0 h 914"/>
                <a:gd name="T20" fmla="*/ 557 w 558"/>
                <a:gd name="T21" fmla="*/ 99 h 914"/>
                <a:gd name="T22" fmla="*/ 557 w 558"/>
                <a:gd name="T23" fmla="*/ 833 h 914"/>
                <a:gd name="T24" fmla="*/ 549 w 558"/>
                <a:gd name="T25" fmla="*/ 890 h 914"/>
                <a:gd name="T26" fmla="*/ 549 w 558"/>
                <a:gd name="T27" fmla="*/ 892 h 914"/>
                <a:gd name="T28" fmla="*/ 549 w 558"/>
                <a:gd name="T29" fmla="*/ 892 h 914"/>
                <a:gd name="T30" fmla="*/ 519 w 558"/>
                <a:gd name="T31" fmla="*/ 913 h 914"/>
                <a:gd name="T32" fmla="*/ 38 w 558"/>
                <a:gd name="T33"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38" y="913"/>
                  </a:moveTo>
                  <a:lnTo>
                    <a:pt x="38" y="913"/>
                  </a:lnTo>
                  <a:cubicBezTo>
                    <a:pt x="22" y="913"/>
                    <a:pt x="8" y="903"/>
                    <a:pt x="8" y="892"/>
                  </a:cubicBezTo>
                  <a:lnTo>
                    <a:pt x="8" y="890"/>
                  </a:lnTo>
                  <a:lnTo>
                    <a:pt x="0" y="833"/>
                  </a:lnTo>
                  <a:lnTo>
                    <a:pt x="0" y="99"/>
                  </a:lnTo>
                  <a:lnTo>
                    <a:pt x="0" y="99"/>
                  </a:lnTo>
                  <a:cubicBezTo>
                    <a:pt x="0" y="45"/>
                    <a:pt x="61" y="0"/>
                    <a:pt x="135" y="0"/>
                  </a:cubicBezTo>
                  <a:lnTo>
                    <a:pt x="422" y="0"/>
                  </a:lnTo>
                  <a:lnTo>
                    <a:pt x="422" y="0"/>
                  </a:lnTo>
                  <a:cubicBezTo>
                    <a:pt x="497" y="0"/>
                    <a:pt x="557" y="45"/>
                    <a:pt x="557" y="99"/>
                  </a:cubicBezTo>
                  <a:lnTo>
                    <a:pt x="557" y="833"/>
                  </a:lnTo>
                  <a:lnTo>
                    <a:pt x="549" y="890"/>
                  </a:lnTo>
                  <a:lnTo>
                    <a:pt x="549" y="892"/>
                  </a:lnTo>
                  <a:lnTo>
                    <a:pt x="549" y="892"/>
                  </a:lnTo>
                  <a:cubicBezTo>
                    <a:pt x="549" y="903"/>
                    <a:pt x="536" y="913"/>
                    <a:pt x="519" y="913"/>
                  </a:cubicBezTo>
                  <a:lnTo>
                    <a:pt x="38" y="913"/>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13" name="Freeform 29">
              <a:extLst>
                <a:ext uri="{FF2B5EF4-FFF2-40B4-BE49-F238E27FC236}">
                  <a16:creationId xmlns:a16="http://schemas.microsoft.com/office/drawing/2014/main" id="{25DA6A45-7488-1148-98AE-E771464A9E49}"/>
                </a:ext>
              </a:extLst>
            </p:cNvPr>
            <p:cNvSpPr>
              <a:spLocks noChangeArrowheads="1"/>
            </p:cNvSpPr>
            <p:nvPr/>
          </p:nvSpPr>
          <p:spPr bwMode="auto">
            <a:xfrm>
              <a:off x="13304526" y="12001501"/>
              <a:ext cx="194620" cy="639461"/>
            </a:xfrm>
            <a:custGeom>
              <a:avLst/>
              <a:gdLst>
                <a:gd name="T0" fmla="*/ 143 w 279"/>
                <a:gd name="T1" fmla="*/ 0 h 914"/>
                <a:gd name="T2" fmla="*/ 0 w 279"/>
                <a:gd name="T3" fmla="*/ 0 h 914"/>
                <a:gd name="T4" fmla="*/ 0 w 279"/>
                <a:gd name="T5" fmla="*/ 913 h 914"/>
                <a:gd name="T6" fmla="*/ 240 w 279"/>
                <a:gd name="T7" fmla="*/ 913 h 914"/>
                <a:gd name="T8" fmla="*/ 240 w 279"/>
                <a:gd name="T9" fmla="*/ 913 h 914"/>
                <a:gd name="T10" fmla="*/ 270 w 279"/>
                <a:gd name="T11" fmla="*/ 892 h 914"/>
                <a:gd name="T12" fmla="*/ 270 w 279"/>
                <a:gd name="T13" fmla="*/ 890 h 914"/>
                <a:gd name="T14" fmla="*/ 278 w 279"/>
                <a:gd name="T15" fmla="*/ 833 h 914"/>
                <a:gd name="T16" fmla="*/ 278 w 279"/>
                <a:gd name="T17" fmla="*/ 99 h 914"/>
                <a:gd name="T18" fmla="*/ 278 w 279"/>
                <a:gd name="T19" fmla="*/ 99 h 914"/>
                <a:gd name="T20" fmla="*/ 143 w 279"/>
                <a:gd name="T21"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43" y="0"/>
                  </a:moveTo>
                  <a:lnTo>
                    <a:pt x="0" y="0"/>
                  </a:lnTo>
                  <a:lnTo>
                    <a:pt x="0" y="913"/>
                  </a:lnTo>
                  <a:lnTo>
                    <a:pt x="240" y="913"/>
                  </a:lnTo>
                  <a:lnTo>
                    <a:pt x="240" y="913"/>
                  </a:lnTo>
                  <a:cubicBezTo>
                    <a:pt x="257" y="913"/>
                    <a:pt x="270" y="903"/>
                    <a:pt x="270" y="892"/>
                  </a:cubicBezTo>
                  <a:lnTo>
                    <a:pt x="270" y="890"/>
                  </a:lnTo>
                  <a:lnTo>
                    <a:pt x="278" y="833"/>
                  </a:lnTo>
                  <a:lnTo>
                    <a:pt x="278" y="99"/>
                  </a:lnTo>
                  <a:lnTo>
                    <a:pt x="278" y="99"/>
                  </a:lnTo>
                  <a:cubicBezTo>
                    <a:pt x="278" y="45"/>
                    <a:pt x="218" y="0"/>
                    <a:pt x="143" y="0"/>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14" name="Freeform 30">
              <a:extLst>
                <a:ext uri="{FF2B5EF4-FFF2-40B4-BE49-F238E27FC236}">
                  <a16:creationId xmlns:a16="http://schemas.microsoft.com/office/drawing/2014/main" id="{E557FAF1-5791-9D4F-A8BA-EA953A19F1D2}"/>
                </a:ext>
              </a:extLst>
            </p:cNvPr>
            <p:cNvSpPr>
              <a:spLocks noChangeArrowheads="1"/>
            </p:cNvSpPr>
            <p:nvPr/>
          </p:nvSpPr>
          <p:spPr bwMode="auto">
            <a:xfrm>
              <a:off x="13146979" y="12171405"/>
              <a:ext cx="315097" cy="315097"/>
            </a:xfrm>
            <a:custGeom>
              <a:avLst/>
              <a:gdLst>
                <a:gd name="T0" fmla="*/ 28 w 449"/>
                <a:gd name="T1" fmla="*/ 0 h 449"/>
                <a:gd name="T2" fmla="*/ 419 w 449"/>
                <a:gd name="T3" fmla="*/ 0 h 449"/>
                <a:gd name="T4" fmla="*/ 419 w 449"/>
                <a:gd name="T5" fmla="*/ 0 h 449"/>
                <a:gd name="T6" fmla="*/ 448 w 449"/>
                <a:gd name="T7" fmla="*/ 28 h 449"/>
                <a:gd name="T8" fmla="*/ 448 w 449"/>
                <a:gd name="T9" fmla="*/ 420 h 449"/>
                <a:gd name="T10" fmla="*/ 448 w 449"/>
                <a:gd name="T11" fmla="*/ 420 h 449"/>
                <a:gd name="T12" fmla="*/ 419 w 449"/>
                <a:gd name="T13" fmla="*/ 448 h 449"/>
                <a:gd name="T14" fmla="*/ 28 w 449"/>
                <a:gd name="T15" fmla="*/ 448 h 449"/>
                <a:gd name="T16" fmla="*/ 28 w 449"/>
                <a:gd name="T17" fmla="*/ 448 h 449"/>
                <a:gd name="T18" fmla="*/ 0 w 449"/>
                <a:gd name="T19" fmla="*/ 420 h 449"/>
                <a:gd name="T20" fmla="*/ 0 w 449"/>
                <a:gd name="T21" fmla="*/ 28 h 449"/>
                <a:gd name="T22" fmla="*/ 0 w 449"/>
                <a:gd name="T23" fmla="*/ 28 h 449"/>
                <a:gd name="T24" fmla="*/ 28 w 449"/>
                <a:gd name="T25" fmla="*/ 0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49">
                  <a:moveTo>
                    <a:pt x="28" y="0"/>
                  </a:moveTo>
                  <a:lnTo>
                    <a:pt x="419" y="0"/>
                  </a:lnTo>
                  <a:lnTo>
                    <a:pt x="419" y="0"/>
                  </a:lnTo>
                  <a:cubicBezTo>
                    <a:pt x="435" y="0"/>
                    <a:pt x="448" y="13"/>
                    <a:pt x="448" y="28"/>
                  </a:cubicBezTo>
                  <a:lnTo>
                    <a:pt x="448" y="420"/>
                  </a:lnTo>
                  <a:lnTo>
                    <a:pt x="448" y="420"/>
                  </a:lnTo>
                  <a:cubicBezTo>
                    <a:pt x="448" y="436"/>
                    <a:pt x="435" y="448"/>
                    <a:pt x="419" y="448"/>
                  </a:cubicBezTo>
                  <a:lnTo>
                    <a:pt x="28" y="448"/>
                  </a:lnTo>
                  <a:lnTo>
                    <a:pt x="28" y="448"/>
                  </a:lnTo>
                  <a:cubicBezTo>
                    <a:pt x="13" y="448"/>
                    <a:pt x="0" y="436"/>
                    <a:pt x="0" y="420"/>
                  </a:cubicBezTo>
                  <a:lnTo>
                    <a:pt x="0" y="28"/>
                  </a:lnTo>
                  <a:lnTo>
                    <a:pt x="0" y="28"/>
                  </a:lnTo>
                  <a:cubicBezTo>
                    <a:pt x="0" y="13"/>
                    <a:pt x="13" y="0"/>
                    <a:pt x="28" y="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5" name="Freeform 31">
              <a:extLst>
                <a:ext uri="{FF2B5EF4-FFF2-40B4-BE49-F238E27FC236}">
                  <a16:creationId xmlns:a16="http://schemas.microsoft.com/office/drawing/2014/main" id="{D68FB21F-E514-E946-9966-A4A9A3111460}"/>
                </a:ext>
              </a:extLst>
            </p:cNvPr>
            <p:cNvSpPr>
              <a:spLocks noChangeArrowheads="1"/>
            </p:cNvSpPr>
            <p:nvPr/>
          </p:nvSpPr>
          <p:spPr bwMode="auto">
            <a:xfrm>
              <a:off x="13103730" y="12007679"/>
              <a:ext cx="80319" cy="225510"/>
            </a:xfrm>
            <a:custGeom>
              <a:avLst/>
              <a:gdLst>
                <a:gd name="T0" fmla="*/ 86 w 116"/>
                <a:gd name="T1" fmla="*/ 321 h 322"/>
                <a:gd name="T2" fmla="*/ 0 w 116"/>
                <a:gd name="T3" fmla="*/ 8 h 322"/>
                <a:gd name="T4" fmla="*/ 30 w 116"/>
                <a:gd name="T5" fmla="*/ 0 h 322"/>
                <a:gd name="T6" fmla="*/ 115 w 116"/>
                <a:gd name="T7" fmla="*/ 313 h 322"/>
                <a:gd name="T8" fmla="*/ 86 w 116"/>
                <a:gd name="T9" fmla="*/ 321 h 322"/>
              </a:gdLst>
              <a:ahLst/>
              <a:cxnLst>
                <a:cxn ang="0">
                  <a:pos x="T0" y="T1"/>
                </a:cxn>
                <a:cxn ang="0">
                  <a:pos x="T2" y="T3"/>
                </a:cxn>
                <a:cxn ang="0">
                  <a:pos x="T4" y="T5"/>
                </a:cxn>
                <a:cxn ang="0">
                  <a:pos x="T6" y="T7"/>
                </a:cxn>
                <a:cxn ang="0">
                  <a:pos x="T8" y="T9"/>
                </a:cxn>
              </a:cxnLst>
              <a:rect l="0" t="0" r="r" b="b"/>
              <a:pathLst>
                <a:path w="116" h="322">
                  <a:moveTo>
                    <a:pt x="86" y="321"/>
                  </a:moveTo>
                  <a:lnTo>
                    <a:pt x="0" y="8"/>
                  </a:lnTo>
                  <a:lnTo>
                    <a:pt x="30" y="0"/>
                  </a:lnTo>
                  <a:lnTo>
                    <a:pt x="115" y="313"/>
                  </a:lnTo>
                  <a:lnTo>
                    <a:pt x="86"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6" name="Freeform 32">
              <a:extLst>
                <a:ext uri="{FF2B5EF4-FFF2-40B4-BE49-F238E27FC236}">
                  <a16:creationId xmlns:a16="http://schemas.microsoft.com/office/drawing/2014/main" id="{43523492-02A8-A349-B438-FFACB215DDB8}"/>
                </a:ext>
              </a:extLst>
            </p:cNvPr>
            <p:cNvSpPr>
              <a:spLocks noChangeArrowheads="1"/>
            </p:cNvSpPr>
            <p:nvPr/>
          </p:nvSpPr>
          <p:spPr bwMode="auto">
            <a:xfrm>
              <a:off x="13079017" y="12433987"/>
              <a:ext cx="123568" cy="172995"/>
            </a:xfrm>
            <a:custGeom>
              <a:avLst/>
              <a:gdLst>
                <a:gd name="T0" fmla="*/ 43 w 176"/>
                <a:gd name="T1" fmla="*/ 246 h 247"/>
                <a:gd name="T2" fmla="*/ 0 w 176"/>
                <a:gd name="T3" fmla="*/ 220 h 247"/>
                <a:gd name="T4" fmla="*/ 131 w 176"/>
                <a:gd name="T5" fmla="*/ 0 h 247"/>
                <a:gd name="T6" fmla="*/ 175 w 176"/>
                <a:gd name="T7" fmla="*/ 25 h 247"/>
                <a:gd name="T8" fmla="*/ 43 w 176"/>
                <a:gd name="T9" fmla="*/ 246 h 247"/>
              </a:gdLst>
              <a:ahLst/>
              <a:cxnLst>
                <a:cxn ang="0">
                  <a:pos x="T0" y="T1"/>
                </a:cxn>
                <a:cxn ang="0">
                  <a:pos x="T2" y="T3"/>
                </a:cxn>
                <a:cxn ang="0">
                  <a:pos x="T4" y="T5"/>
                </a:cxn>
                <a:cxn ang="0">
                  <a:pos x="T6" y="T7"/>
                </a:cxn>
                <a:cxn ang="0">
                  <a:pos x="T8" y="T9"/>
                </a:cxn>
              </a:cxnLst>
              <a:rect l="0" t="0" r="r" b="b"/>
              <a:pathLst>
                <a:path w="176" h="247">
                  <a:moveTo>
                    <a:pt x="43" y="246"/>
                  </a:moveTo>
                  <a:lnTo>
                    <a:pt x="0" y="220"/>
                  </a:lnTo>
                  <a:lnTo>
                    <a:pt x="131" y="0"/>
                  </a:lnTo>
                  <a:lnTo>
                    <a:pt x="175" y="25"/>
                  </a:lnTo>
                  <a:lnTo>
                    <a:pt x="43"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7" name="Freeform 33">
              <a:extLst>
                <a:ext uri="{FF2B5EF4-FFF2-40B4-BE49-F238E27FC236}">
                  <a16:creationId xmlns:a16="http://schemas.microsoft.com/office/drawing/2014/main" id="{67F7F77E-9032-AE46-96B0-2E5B5DE8C2E4}"/>
                </a:ext>
              </a:extLst>
            </p:cNvPr>
            <p:cNvSpPr>
              <a:spLocks noChangeArrowheads="1"/>
            </p:cNvSpPr>
            <p:nvPr/>
          </p:nvSpPr>
          <p:spPr bwMode="auto">
            <a:xfrm>
              <a:off x="13421916" y="12007679"/>
              <a:ext cx="80319" cy="225510"/>
            </a:xfrm>
            <a:custGeom>
              <a:avLst/>
              <a:gdLst>
                <a:gd name="T0" fmla="*/ 30 w 116"/>
                <a:gd name="T1" fmla="*/ 321 h 322"/>
                <a:gd name="T2" fmla="*/ 0 w 116"/>
                <a:gd name="T3" fmla="*/ 313 h 322"/>
                <a:gd name="T4" fmla="*/ 86 w 116"/>
                <a:gd name="T5" fmla="*/ 0 h 322"/>
                <a:gd name="T6" fmla="*/ 115 w 116"/>
                <a:gd name="T7" fmla="*/ 8 h 322"/>
                <a:gd name="T8" fmla="*/ 30 w 116"/>
                <a:gd name="T9" fmla="*/ 321 h 322"/>
              </a:gdLst>
              <a:ahLst/>
              <a:cxnLst>
                <a:cxn ang="0">
                  <a:pos x="T0" y="T1"/>
                </a:cxn>
                <a:cxn ang="0">
                  <a:pos x="T2" y="T3"/>
                </a:cxn>
                <a:cxn ang="0">
                  <a:pos x="T4" y="T5"/>
                </a:cxn>
                <a:cxn ang="0">
                  <a:pos x="T6" y="T7"/>
                </a:cxn>
                <a:cxn ang="0">
                  <a:pos x="T8" y="T9"/>
                </a:cxn>
              </a:cxnLst>
              <a:rect l="0" t="0" r="r" b="b"/>
              <a:pathLst>
                <a:path w="116" h="322">
                  <a:moveTo>
                    <a:pt x="30" y="321"/>
                  </a:moveTo>
                  <a:lnTo>
                    <a:pt x="0" y="313"/>
                  </a:lnTo>
                  <a:lnTo>
                    <a:pt x="86" y="0"/>
                  </a:lnTo>
                  <a:lnTo>
                    <a:pt x="115" y="8"/>
                  </a:lnTo>
                  <a:lnTo>
                    <a:pt x="30"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8" name="Freeform 34">
              <a:extLst>
                <a:ext uri="{FF2B5EF4-FFF2-40B4-BE49-F238E27FC236}">
                  <a16:creationId xmlns:a16="http://schemas.microsoft.com/office/drawing/2014/main" id="{DF37ECCF-593D-374A-85EC-68337A9C2E6F}"/>
                </a:ext>
              </a:extLst>
            </p:cNvPr>
            <p:cNvSpPr>
              <a:spLocks noChangeArrowheads="1"/>
            </p:cNvSpPr>
            <p:nvPr/>
          </p:nvSpPr>
          <p:spPr bwMode="auto">
            <a:xfrm>
              <a:off x="13406471" y="12433987"/>
              <a:ext cx="123568" cy="172995"/>
            </a:xfrm>
            <a:custGeom>
              <a:avLst/>
              <a:gdLst>
                <a:gd name="T0" fmla="*/ 131 w 177"/>
                <a:gd name="T1" fmla="*/ 246 h 247"/>
                <a:gd name="T2" fmla="*/ 0 w 177"/>
                <a:gd name="T3" fmla="*/ 25 h 247"/>
                <a:gd name="T4" fmla="*/ 43 w 177"/>
                <a:gd name="T5" fmla="*/ 0 h 247"/>
                <a:gd name="T6" fmla="*/ 176 w 177"/>
                <a:gd name="T7" fmla="*/ 220 h 247"/>
                <a:gd name="T8" fmla="*/ 131 w 177"/>
                <a:gd name="T9" fmla="*/ 246 h 247"/>
              </a:gdLst>
              <a:ahLst/>
              <a:cxnLst>
                <a:cxn ang="0">
                  <a:pos x="T0" y="T1"/>
                </a:cxn>
                <a:cxn ang="0">
                  <a:pos x="T2" y="T3"/>
                </a:cxn>
                <a:cxn ang="0">
                  <a:pos x="T4" y="T5"/>
                </a:cxn>
                <a:cxn ang="0">
                  <a:pos x="T6" y="T7"/>
                </a:cxn>
                <a:cxn ang="0">
                  <a:pos x="T8" y="T9"/>
                </a:cxn>
              </a:cxnLst>
              <a:rect l="0" t="0" r="r" b="b"/>
              <a:pathLst>
                <a:path w="177" h="247">
                  <a:moveTo>
                    <a:pt x="131" y="246"/>
                  </a:moveTo>
                  <a:lnTo>
                    <a:pt x="0" y="25"/>
                  </a:lnTo>
                  <a:lnTo>
                    <a:pt x="43" y="0"/>
                  </a:lnTo>
                  <a:lnTo>
                    <a:pt x="176" y="220"/>
                  </a:lnTo>
                  <a:lnTo>
                    <a:pt x="131"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9" name="Freeform 35">
              <a:extLst>
                <a:ext uri="{FF2B5EF4-FFF2-40B4-BE49-F238E27FC236}">
                  <a16:creationId xmlns:a16="http://schemas.microsoft.com/office/drawing/2014/main" id="{A1A5C402-0245-0841-A81F-F82E783B782E}"/>
                </a:ext>
              </a:extLst>
            </p:cNvPr>
            <p:cNvSpPr>
              <a:spLocks noChangeArrowheads="1"/>
            </p:cNvSpPr>
            <p:nvPr/>
          </p:nvSpPr>
          <p:spPr bwMode="auto">
            <a:xfrm>
              <a:off x="13196406" y="12214654"/>
              <a:ext cx="213153" cy="71052"/>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20" name="Freeform 36">
              <a:extLst>
                <a:ext uri="{FF2B5EF4-FFF2-40B4-BE49-F238E27FC236}">
                  <a16:creationId xmlns:a16="http://schemas.microsoft.com/office/drawing/2014/main" id="{A61EA08C-DE41-ED4A-866A-2DC6C0521AEE}"/>
                </a:ext>
              </a:extLst>
            </p:cNvPr>
            <p:cNvSpPr>
              <a:spLocks noChangeArrowheads="1"/>
            </p:cNvSpPr>
            <p:nvPr/>
          </p:nvSpPr>
          <p:spPr bwMode="auto">
            <a:xfrm>
              <a:off x="13196406" y="12359847"/>
              <a:ext cx="213153" cy="71050"/>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grpSp>
      <p:grpSp>
        <p:nvGrpSpPr>
          <p:cNvPr id="11" name="Group 10">
            <a:extLst>
              <a:ext uri="{FF2B5EF4-FFF2-40B4-BE49-F238E27FC236}">
                <a16:creationId xmlns:a16="http://schemas.microsoft.com/office/drawing/2014/main" id="{64C75C69-DB7C-E14E-84D4-20B9B29E6E44}"/>
              </a:ext>
            </a:extLst>
          </p:cNvPr>
          <p:cNvGrpSpPr/>
          <p:nvPr/>
        </p:nvGrpSpPr>
        <p:grpSpPr>
          <a:xfrm>
            <a:off x="12009796" y="4284706"/>
            <a:ext cx="1071948" cy="645640"/>
            <a:chOff x="10712698" y="4284706"/>
            <a:chExt cx="1071948" cy="645640"/>
          </a:xfrm>
        </p:grpSpPr>
        <p:sp>
          <p:nvSpPr>
            <p:cNvPr id="221" name="Freeform 37">
              <a:extLst>
                <a:ext uri="{FF2B5EF4-FFF2-40B4-BE49-F238E27FC236}">
                  <a16:creationId xmlns:a16="http://schemas.microsoft.com/office/drawing/2014/main" id="{60404714-26A3-EB41-A426-CA32ED62E528}"/>
                </a:ext>
              </a:extLst>
            </p:cNvPr>
            <p:cNvSpPr>
              <a:spLocks noChangeArrowheads="1"/>
            </p:cNvSpPr>
            <p:nvPr/>
          </p:nvSpPr>
          <p:spPr bwMode="auto">
            <a:xfrm>
              <a:off x="10712698" y="4349578"/>
              <a:ext cx="1071948" cy="515896"/>
            </a:xfrm>
            <a:custGeom>
              <a:avLst/>
              <a:gdLst>
                <a:gd name="T0" fmla="*/ 1530 w 1531"/>
                <a:gd name="T1" fmla="*/ 81 h 737"/>
                <a:gd name="T2" fmla="*/ 1530 w 1531"/>
                <a:gd name="T3" fmla="*/ 655 h 737"/>
                <a:gd name="T4" fmla="*/ 1530 w 1531"/>
                <a:gd name="T5" fmla="*/ 655 h 737"/>
                <a:gd name="T6" fmla="*/ 1449 w 1531"/>
                <a:gd name="T7" fmla="*/ 736 h 737"/>
                <a:gd name="T8" fmla="*/ 202 w 1531"/>
                <a:gd name="T9" fmla="*/ 736 h 737"/>
                <a:gd name="T10" fmla="*/ 202 w 1531"/>
                <a:gd name="T11" fmla="*/ 736 h 737"/>
                <a:gd name="T12" fmla="*/ 0 w 1531"/>
                <a:gd name="T13" fmla="*/ 534 h 737"/>
                <a:gd name="T14" fmla="*/ 0 w 1531"/>
                <a:gd name="T15" fmla="*/ 203 h 737"/>
                <a:gd name="T16" fmla="*/ 0 w 1531"/>
                <a:gd name="T17" fmla="*/ 203 h 737"/>
                <a:gd name="T18" fmla="*/ 202 w 1531"/>
                <a:gd name="T19" fmla="*/ 0 h 737"/>
                <a:gd name="T20" fmla="*/ 1449 w 1531"/>
                <a:gd name="T21" fmla="*/ 0 h 737"/>
                <a:gd name="T22" fmla="*/ 1449 w 1531"/>
                <a:gd name="T23" fmla="*/ 0 h 737"/>
                <a:gd name="T24" fmla="*/ 1530 w 1531"/>
                <a:gd name="T25" fmla="*/ 81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1" h="737">
                  <a:moveTo>
                    <a:pt x="1530" y="81"/>
                  </a:moveTo>
                  <a:lnTo>
                    <a:pt x="1530" y="655"/>
                  </a:lnTo>
                  <a:lnTo>
                    <a:pt x="1530" y="655"/>
                  </a:lnTo>
                  <a:cubicBezTo>
                    <a:pt x="1530" y="699"/>
                    <a:pt x="1494" y="736"/>
                    <a:pt x="1449" y="736"/>
                  </a:cubicBezTo>
                  <a:lnTo>
                    <a:pt x="202" y="736"/>
                  </a:lnTo>
                  <a:lnTo>
                    <a:pt x="202" y="736"/>
                  </a:lnTo>
                  <a:cubicBezTo>
                    <a:pt x="91" y="736"/>
                    <a:pt x="0" y="645"/>
                    <a:pt x="0" y="534"/>
                  </a:cubicBezTo>
                  <a:lnTo>
                    <a:pt x="0" y="203"/>
                  </a:lnTo>
                  <a:lnTo>
                    <a:pt x="0" y="203"/>
                  </a:lnTo>
                  <a:cubicBezTo>
                    <a:pt x="0" y="91"/>
                    <a:pt x="91" y="0"/>
                    <a:pt x="202" y="0"/>
                  </a:cubicBezTo>
                  <a:lnTo>
                    <a:pt x="1449" y="0"/>
                  </a:lnTo>
                  <a:lnTo>
                    <a:pt x="1449" y="0"/>
                  </a:lnTo>
                  <a:cubicBezTo>
                    <a:pt x="1494" y="0"/>
                    <a:pt x="1530" y="37"/>
                    <a:pt x="1530" y="81"/>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2" name="Freeform 38">
              <a:extLst>
                <a:ext uri="{FF2B5EF4-FFF2-40B4-BE49-F238E27FC236}">
                  <a16:creationId xmlns:a16="http://schemas.microsoft.com/office/drawing/2014/main" id="{5FE77355-60F5-BA43-A80D-286428319355}"/>
                </a:ext>
              </a:extLst>
            </p:cNvPr>
            <p:cNvSpPr>
              <a:spLocks noChangeArrowheads="1"/>
            </p:cNvSpPr>
            <p:nvPr/>
          </p:nvSpPr>
          <p:spPr bwMode="auto">
            <a:xfrm>
              <a:off x="10743590" y="4380470"/>
              <a:ext cx="973093" cy="451022"/>
            </a:xfrm>
            <a:custGeom>
              <a:avLst/>
              <a:gdLst>
                <a:gd name="T0" fmla="*/ 1389 w 1390"/>
                <a:gd name="T1" fmla="*/ 608 h 643"/>
                <a:gd name="T2" fmla="*/ 1389 w 1390"/>
                <a:gd name="T3" fmla="*/ 608 h 643"/>
                <a:gd name="T4" fmla="*/ 1354 w 1390"/>
                <a:gd name="T5" fmla="*/ 642 h 643"/>
                <a:gd name="T6" fmla="*/ 155 w 1390"/>
                <a:gd name="T7" fmla="*/ 642 h 643"/>
                <a:gd name="T8" fmla="*/ 155 w 1390"/>
                <a:gd name="T9" fmla="*/ 642 h 643"/>
                <a:gd name="T10" fmla="*/ 0 w 1390"/>
                <a:gd name="T11" fmla="*/ 487 h 643"/>
                <a:gd name="T12" fmla="*/ 0 w 1390"/>
                <a:gd name="T13" fmla="*/ 156 h 643"/>
                <a:gd name="T14" fmla="*/ 0 w 1390"/>
                <a:gd name="T15" fmla="*/ 156 h 643"/>
                <a:gd name="T16" fmla="*/ 155 w 1390"/>
                <a:gd name="T17" fmla="*/ 0 h 643"/>
                <a:gd name="T18" fmla="*/ 1354 w 1390"/>
                <a:gd name="T19" fmla="*/ 0 h 643"/>
                <a:gd name="T20" fmla="*/ 1354 w 1390"/>
                <a:gd name="T21" fmla="*/ 0 h 643"/>
                <a:gd name="T22" fmla="*/ 1389 w 1390"/>
                <a:gd name="T23" fmla="*/ 34 h 643"/>
                <a:gd name="T24" fmla="*/ 1389 w 1390"/>
                <a:gd name="T25" fmla="*/ 608 h 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90" h="643">
                  <a:moveTo>
                    <a:pt x="1389" y="608"/>
                  </a:moveTo>
                  <a:lnTo>
                    <a:pt x="1389" y="608"/>
                  </a:lnTo>
                  <a:cubicBezTo>
                    <a:pt x="1389" y="627"/>
                    <a:pt x="1373" y="642"/>
                    <a:pt x="1354" y="642"/>
                  </a:cubicBezTo>
                  <a:lnTo>
                    <a:pt x="155" y="642"/>
                  </a:lnTo>
                  <a:lnTo>
                    <a:pt x="155" y="642"/>
                  </a:lnTo>
                  <a:cubicBezTo>
                    <a:pt x="70" y="642"/>
                    <a:pt x="0" y="572"/>
                    <a:pt x="0" y="487"/>
                  </a:cubicBezTo>
                  <a:lnTo>
                    <a:pt x="0" y="156"/>
                  </a:lnTo>
                  <a:lnTo>
                    <a:pt x="0" y="156"/>
                  </a:lnTo>
                  <a:cubicBezTo>
                    <a:pt x="0" y="70"/>
                    <a:pt x="70" y="0"/>
                    <a:pt x="155" y="0"/>
                  </a:cubicBezTo>
                  <a:lnTo>
                    <a:pt x="1354" y="0"/>
                  </a:lnTo>
                  <a:lnTo>
                    <a:pt x="1354" y="0"/>
                  </a:lnTo>
                  <a:cubicBezTo>
                    <a:pt x="1373" y="0"/>
                    <a:pt x="1389" y="16"/>
                    <a:pt x="1389" y="34"/>
                  </a:cubicBezTo>
                  <a:lnTo>
                    <a:pt x="1389" y="608"/>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23" name="Freeform 39">
              <a:extLst>
                <a:ext uri="{FF2B5EF4-FFF2-40B4-BE49-F238E27FC236}">
                  <a16:creationId xmlns:a16="http://schemas.microsoft.com/office/drawing/2014/main" id="{E1ED036B-A0B5-2649-BEAC-92ACE21EE65B}"/>
                </a:ext>
              </a:extLst>
            </p:cNvPr>
            <p:cNvSpPr>
              <a:spLocks noChangeArrowheads="1"/>
            </p:cNvSpPr>
            <p:nvPr/>
          </p:nvSpPr>
          <p:spPr bwMode="auto">
            <a:xfrm>
              <a:off x="10864067" y="4689389"/>
              <a:ext cx="200798" cy="83409"/>
            </a:xfrm>
            <a:custGeom>
              <a:avLst/>
              <a:gdLst>
                <a:gd name="T0" fmla="*/ 284 w 288"/>
                <a:gd name="T1" fmla="*/ 103 h 118"/>
                <a:gd name="T2" fmla="*/ 284 w 288"/>
                <a:gd name="T3" fmla="*/ 103 h 118"/>
                <a:gd name="T4" fmla="*/ 284 w 288"/>
                <a:gd name="T5" fmla="*/ 103 h 118"/>
                <a:gd name="T6" fmla="*/ 263 w 288"/>
                <a:gd name="T7" fmla="*/ 114 h 118"/>
                <a:gd name="T8" fmla="*/ 13 w 288"/>
                <a:gd name="T9" fmla="*/ 35 h 118"/>
                <a:gd name="T10" fmla="*/ 13 w 288"/>
                <a:gd name="T11" fmla="*/ 35 h 118"/>
                <a:gd name="T12" fmla="*/ 2 w 288"/>
                <a:gd name="T13" fmla="*/ 14 h 118"/>
                <a:gd name="T14" fmla="*/ 2 w 288"/>
                <a:gd name="T15" fmla="*/ 14 h 118"/>
                <a:gd name="T16" fmla="*/ 23 w 288"/>
                <a:gd name="T17" fmla="*/ 3 h 118"/>
                <a:gd name="T18" fmla="*/ 273 w 288"/>
                <a:gd name="T19" fmla="*/ 81 h 118"/>
                <a:gd name="T20" fmla="*/ 273 w 288"/>
                <a:gd name="T21" fmla="*/ 81 h 118"/>
                <a:gd name="T22" fmla="*/ 284 w 288"/>
                <a:gd name="T23" fmla="*/ 103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03"/>
                  </a:moveTo>
                  <a:lnTo>
                    <a:pt x="284" y="103"/>
                  </a:lnTo>
                  <a:lnTo>
                    <a:pt x="284" y="103"/>
                  </a:lnTo>
                  <a:cubicBezTo>
                    <a:pt x="282" y="112"/>
                    <a:pt x="272" y="117"/>
                    <a:pt x="263" y="114"/>
                  </a:cubicBezTo>
                  <a:lnTo>
                    <a:pt x="13" y="35"/>
                  </a:lnTo>
                  <a:lnTo>
                    <a:pt x="13" y="35"/>
                  </a:lnTo>
                  <a:cubicBezTo>
                    <a:pt x="4" y="32"/>
                    <a:pt x="0" y="23"/>
                    <a:pt x="2" y="14"/>
                  </a:cubicBezTo>
                  <a:lnTo>
                    <a:pt x="2" y="14"/>
                  </a:lnTo>
                  <a:cubicBezTo>
                    <a:pt x="5" y="5"/>
                    <a:pt x="15" y="0"/>
                    <a:pt x="23" y="3"/>
                  </a:cubicBezTo>
                  <a:lnTo>
                    <a:pt x="273" y="81"/>
                  </a:lnTo>
                  <a:lnTo>
                    <a:pt x="273" y="81"/>
                  </a:lnTo>
                  <a:cubicBezTo>
                    <a:pt x="282" y="85"/>
                    <a:pt x="287" y="94"/>
                    <a:pt x="284" y="103"/>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4" name="Freeform 40">
              <a:extLst>
                <a:ext uri="{FF2B5EF4-FFF2-40B4-BE49-F238E27FC236}">
                  <a16:creationId xmlns:a16="http://schemas.microsoft.com/office/drawing/2014/main" id="{4367C4BB-4C81-854C-9D1D-CDE83F6FF894}"/>
                </a:ext>
              </a:extLst>
            </p:cNvPr>
            <p:cNvSpPr>
              <a:spLocks noChangeArrowheads="1"/>
            </p:cNvSpPr>
            <p:nvPr/>
          </p:nvSpPr>
          <p:spPr bwMode="auto">
            <a:xfrm>
              <a:off x="10864067" y="4445344"/>
              <a:ext cx="200798" cy="83407"/>
            </a:xfrm>
            <a:custGeom>
              <a:avLst/>
              <a:gdLst>
                <a:gd name="T0" fmla="*/ 284 w 288"/>
                <a:gd name="T1" fmla="*/ 14 h 118"/>
                <a:gd name="T2" fmla="*/ 284 w 288"/>
                <a:gd name="T3" fmla="*/ 14 h 118"/>
                <a:gd name="T4" fmla="*/ 284 w 288"/>
                <a:gd name="T5" fmla="*/ 14 h 118"/>
                <a:gd name="T6" fmla="*/ 263 w 288"/>
                <a:gd name="T7" fmla="*/ 3 h 118"/>
                <a:gd name="T8" fmla="*/ 13 w 288"/>
                <a:gd name="T9" fmla="*/ 82 h 118"/>
                <a:gd name="T10" fmla="*/ 13 w 288"/>
                <a:gd name="T11" fmla="*/ 82 h 118"/>
                <a:gd name="T12" fmla="*/ 2 w 288"/>
                <a:gd name="T13" fmla="*/ 103 h 118"/>
                <a:gd name="T14" fmla="*/ 2 w 288"/>
                <a:gd name="T15" fmla="*/ 103 h 118"/>
                <a:gd name="T16" fmla="*/ 23 w 288"/>
                <a:gd name="T17" fmla="*/ 114 h 118"/>
                <a:gd name="T18" fmla="*/ 273 w 288"/>
                <a:gd name="T19" fmla="*/ 35 h 118"/>
                <a:gd name="T20" fmla="*/ 273 w 288"/>
                <a:gd name="T21" fmla="*/ 35 h 118"/>
                <a:gd name="T22" fmla="*/ 284 w 288"/>
                <a:gd name="T23" fmla="*/ 14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4"/>
                  </a:moveTo>
                  <a:lnTo>
                    <a:pt x="284" y="14"/>
                  </a:lnTo>
                  <a:lnTo>
                    <a:pt x="284" y="14"/>
                  </a:lnTo>
                  <a:cubicBezTo>
                    <a:pt x="282" y="5"/>
                    <a:pt x="272" y="0"/>
                    <a:pt x="263" y="3"/>
                  </a:cubicBezTo>
                  <a:lnTo>
                    <a:pt x="13" y="82"/>
                  </a:lnTo>
                  <a:lnTo>
                    <a:pt x="13" y="82"/>
                  </a:lnTo>
                  <a:cubicBezTo>
                    <a:pt x="4" y="84"/>
                    <a:pt x="0" y="94"/>
                    <a:pt x="2" y="103"/>
                  </a:cubicBezTo>
                  <a:lnTo>
                    <a:pt x="2" y="103"/>
                  </a:lnTo>
                  <a:cubicBezTo>
                    <a:pt x="5" y="112"/>
                    <a:pt x="15" y="117"/>
                    <a:pt x="23" y="114"/>
                  </a:cubicBezTo>
                  <a:lnTo>
                    <a:pt x="273" y="35"/>
                  </a:lnTo>
                  <a:lnTo>
                    <a:pt x="273" y="35"/>
                  </a:lnTo>
                  <a:cubicBezTo>
                    <a:pt x="282" y="33"/>
                    <a:pt x="287" y="23"/>
                    <a:pt x="284" y="14"/>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5" name="Freeform 41">
              <a:extLst>
                <a:ext uri="{FF2B5EF4-FFF2-40B4-BE49-F238E27FC236}">
                  <a16:creationId xmlns:a16="http://schemas.microsoft.com/office/drawing/2014/main" id="{59EF9DE6-E6F1-9446-806E-4BA33CF1FF47}"/>
                </a:ext>
              </a:extLst>
            </p:cNvPr>
            <p:cNvSpPr>
              <a:spLocks noChangeArrowheads="1"/>
            </p:cNvSpPr>
            <p:nvPr/>
          </p:nvSpPr>
          <p:spPr bwMode="auto">
            <a:xfrm>
              <a:off x="11080311" y="4831492"/>
              <a:ext cx="37070" cy="98854"/>
            </a:xfrm>
            <a:custGeom>
              <a:avLst/>
              <a:gdLst>
                <a:gd name="T0" fmla="*/ 54 w 55"/>
                <a:gd name="T1" fmla="*/ 28 h 141"/>
                <a:gd name="T2" fmla="*/ 54 w 55"/>
                <a:gd name="T3" fmla="*/ 112 h 141"/>
                <a:gd name="T4" fmla="*/ 54 w 55"/>
                <a:gd name="T5" fmla="*/ 112 h 141"/>
                <a:gd name="T6" fmla="*/ 27 w 55"/>
                <a:gd name="T7" fmla="*/ 140 h 141"/>
                <a:gd name="T8" fmla="*/ 27 w 55"/>
                <a:gd name="T9" fmla="*/ 140 h 141"/>
                <a:gd name="T10" fmla="*/ 0 w 55"/>
                <a:gd name="T11" fmla="*/ 112 h 141"/>
                <a:gd name="T12" fmla="*/ 0 w 55"/>
                <a:gd name="T13" fmla="*/ 28 h 141"/>
                <a:gd name="T14" fmla="*/ 0 w 55"/>
                <a:gd name="T15" fmla="*/ 28 h 141"/>
                <a:gd name="T16" fmla="*/ 27 w 55"/>
                <a:gd name="T17" fmla="*/ 0 h 141"/>
                <a:gd name="T18" fmla="*/ 27 w 55"/>
                <a:gd name="T19" fmla="*/ 0 h 141"/>
                <a:gd name="T20" fmla="*/ 54 w 55"/>
                <a:gd name="T21" fmla="*/ 28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1">
                  <a:moveTo>
                    <a:pt x="54" y="28"/>
                  </a:moveTo>
                  <a:lnTo>
                    <a:pt x="54" y="112"/>
                  </a:lnTo>
                  <a:lnTo>
                    <a:pt x="54" y="112"/>
                  </a:lnTo>
                  <a:cubicBezTo>
                    <a:pt x="54" y="127"/>
                    <a:pt x="42" y="140"/>
                    <a:pt x="27" y="140"/>
                  </a:cubicBezTo>
                  <a:lnTo>
                    <a:pt x="27" y="140"/>
                  </a:lnTo>
                  <a:cubicBezTo>
                    <a:pt x="12" y="140"/>
                    <a:pt x="0" y="127"/>
                    <a:pt x="0" y="112"/>
                  </a:cubicBezTo>
                  <a:lnTo>
                    <a:pt x="0" y="28"/>
                  </a:lnTo>
                  <a:lnTo>
                    <a:pt x="0" y="28"/>
                  </a:lnTo>
                  <a:cubicBezTo>
                    <a:pt x="0" y="13"/>
                    <a:pt x="12" y="0"/>
                    <a:pt x="27" y="0"/>
                  </a:cubicBezTo>
                  <a:lnTo>
                    <a:pt x="27" y="0"/>
                  </a:lnTo>
                  <a:cubicBezTo>
                    <a:pt x="42" y="0"/>
                    <a:pt x="54" y="13"/>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6" name="Freeform 42">
              <a:extLst>
                <a:ext uri="{FF2B5EF4-FFF2-40B4-BE49-F238E27FC236}">
                  <a16:creationId xmlns:a16="http://schemas.microsoft.com/office/drawing/2014/main" id="{C86A332C-36EF-B04F-998F-C33B0FBDCA07}"/>
                </a:ext>
              </a:extLst>
            </p:cNvPr>
            <p:cNvSpPr>
              <a:spLocks noChangeArrowheads="1"/>
            </p:cNvSpPr>
            <p:nvPr/>
          </p:nvSpPr>
          <p:spPr bwMode="auto">
            <a:xfrm>
              <a:off x="11080311" y="4284706"/>
              <a:ext cx="37070" cy="98854"/>
            </a:xfrm>
            <a:custGeom>
              <a:avLst/>
              <a:gdLst>
                <a:gd name="T0" fmla="*/ 54 w 55"/>
                <a:gd name="T1" fmla="*/ 28 h 140"/>
                <a:gd name="T2" fmla="*/ 54 w 55"/>
                <a:gd name="T3" fmla="*/ 112 h 140"/>
                <a:gd name="T4" fmla="*/ 54 w 55"/>
                <a:gd name="T5" fmla="*/ 112 h 140"/>
                <a:gd name="T6" fmla="*/ 27 w 55"/>
                <a:gd name="T7" fmla="*/ 139 h 140"/>
                <a:gd name="T8" fmla="*/ 27 w 55"/>
                <a:gd name="T9" fmla="*/ 139 h 140"/>
                <a:gd name="T10" fmla="*/ 0 w 55"/>
                <a:gd name="T11" fmla="*/ 112 h 140"/>
                <a:gd name="T12" fmla="*/ 0 w 55"/>
                <a:gd name="T13" fmla="*/ 28 h 140"/>
                <a:gd name="T14" fmla="*/ 0 w 55"/>
                <a:gd name="T15" fmla="*/ 28 h 140"/>
                <a:gd name="T16" fmla="*/ 27 w 55"/>
                <a:gd name="T17" fmla="*/ 0 h 140"/>
                <a:gd name="T18" fmla="*/ 27 w 55"/>
                <a:gd name="T19" fmla="*/ 0 h 140"/>
                <a:gd name="T20" fmla="*/ 54 w 55"/>
                <a:gd name="T21" fmla="*/ 28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0">
                  <a:moveTo>
                    <a:pt x="54" y="28"/>
                  </a:moveTo>
                  <a:lnTo>
                    <a:pt x="54" y="112"/>
                  </a:lnTo>
                  <a:lnTo>
                    <a:pt x="54" y="112"/>
                  </a:lnTo>
                  <a:cubicBezTo>
                    <a:pt x="54" y="127"/>
                    <a:pt x="42" y="139"/>
                    <a:pt x="27" y="139"/>
                  </a:cubicBezTo>
                  <a:lnTo>
                    <a:pt x="27" y="139"/>
                  </a:lnTo>
                  <a:cubicBezTo>
                    <a:pt x="12" y="139"/>
                    <a:pt x="0" y="127"/>
                    <a:pt x="0" y="112"/>
                  </a:cubicBezTo>
                  <a:lnTo>
                    <a:pt x="0" y="28"/>
                  </a:lnTo>
                  <a:lnTo>
                    <a:pt x="0" y="28"/>
                  </a:lnTo>
                  <a:cubicBezTo>
                    <a:pt x="0" y="12"/>
                    <a:pt x="12" y="0"/>
                    <a:pt x="27" y="0"/>
                  </a:cubicBezTo>
                  <a:lnTo>
                    <a:pt x="27" y="0"/>
                  </a:lnTo>
                  <a:cubicBezTo>
                    <a:pt x="42" y="0"/>
                    <a:pt x="54" y="12"/>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7" name="Freeform 43">
              <a:extLst>
                <a:ext uri="{FF2B5EF4-FFF2-40B4-BE49-F238E27FC236}">
                  <a16:creationId xmlns:a16="http://schemas.microsoft.com/office/drawing/2014/main" id="{D22D916D-7340-CC44-B117-2BFD986DBE00}"/>
                </a:ext>
              </a:extLst>
            </p:cNvPr>
            <p:cNvSpPr>
              <a:spLocks noChangeArrowheads="1"/>
            </p:cNvSpPr>
            <p:nvPr/>
          </p:nvSpPr>
          <p:spPr bwMode="auto">
            <a:xfrm>
              <a:off x="11735219" y="4701746"/>
              <a:ext cx="30892" cy="108123"/>
            </a:xfrm>
            <a:custGeom>
              <a:avLst/>
              <a:gdLst>
                <a:gd name="T0" fmla="*/ 0 w 45"/>
                <a:gd name="T1" fmla="*/ 21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1 h 155"/>
                <a:gd name="T14" fmla="*/ 44 w 45"/>
                <a:gd name="T15" fmla="*/ 21 h 155"/>
                <a:gd name="T16" fmla="*/ 22 w 45"/>
                <a:gd name="T17" fmla="*/ 0 h 155"/>
                <a:gd name="T18" fmla="*/ 22 w 45"/>
                <a:gd name="T19" fmla="*/ 0 h 155"/>
                <a:gd name="T20" fmla="*/ 0 w 45"/>
                <a:gd name="T21" fmla="*/ 21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1"/>
                  </a:moveTo>
                  <a:lnTo>
                    <a:pt x="0" y="132"/>
                  </a:lnTo>
                  <a:lnTo>
                    <a:pt x="0" y="132"/>
                  </a:lnTo>
                  <a:cubicBezTo>
                    <a:pt x="0" y="144"/>
                    <a:pt x="10" y="154"/>
                    <a:pt x="22" y="154"/>
                  </a:cubicBezTo>
                  <a:lnTo>
                    <a:pt x="22" y="154"/>
                  </a:lnTo>
                  <a:cubicBezTo>
                    <a:pt x="35" y="154"/>
                    <a:pt x="44" y="144"/>
                    <a:pt x="44" y="132"/>
                  </a:cubicBezTo>
                  <a:lnTo>
                    <a:pt x="44" y="21"/>
                  </a:lnTo>
                  <a:lnTo>
                    <a:pt x="44" y="21"/>
                  </a:lnTo>
                  <a:cubicBezTo>
                    <a:pt x="44" y="10"/>
                    <a:pt x="35" y="0"/>
                    <a:pt x="22" y="0"/>
                  </a:cubicBezTo>
                  <a:lnTo>
                    <a:pt x="22" y="0"/>
                  </a:lnTo>
                  <a:cubicBezTo>
                    <a:pt x="10" y="0"/>
                    <a:pt x="0" y="10"/>
                    <a:pt x="0" y="21"/>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8" name="Freeform 44">
              <a:extLst>
                <a:ext uri="{FF2B5EF4-FFF2-40B4-BE49-F238E27FC236}">
                  <a16:creationId xmlns:a16="http://schemas.microsoft.com/office/drawing/2014/main" id="{2FF42B4B-0BF7-A742-BF07-393019E2CA36}"/>
                </a:ext>
              </a:extLst>
            </p:cNvPr>
            <p:cNvSpPr>
              <a:spLocks noChangeArrowheads="1"/>
            </p:cNvSpPr>
            <p:nvPr/>
          </p:nvSpPr>
          <p:spPr bwMode="auto">
            <a:xfrm>
              <a:off x="11735219" y="4405184"/>
              <a:ext cx="30892" cy="108123"/>
            </a:xfrm>
            <a:custGeom>
              <a:avLst/>
              <a:gdLst>
                <a:gd name="T0" fmla="*/ 0 w 45"/>
                <a:gd name="T1" fmla="*/ 22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2 h 155"/>
                <a:gd name="T14" fmla="*/ 44 w 45"/>
                <a:gd name="T15" fmla="*/ 22 h 155"/>
                <a:gd name="T16" fmla="*/ 22 w 45"/>
                <a:gd name="T17" fmla="*/ 0 h 155"/>
                <a:gd name="T18" fmla="*/ 22 w 45"/>
                <a:gd name="T19" fmla="*/ 0 h 155"/>
                <a:gd name="T20" fmla="*/ 0 w 45"/>
                <a:gd name="T21" fmla="*/ 22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2"/>
                  </a:moveTo>
                  <a:lnTo>
                    <a:pt x="0" y="132"/>
                  </a:lnTo>
                  <a:lnTo>
                    <a:pt x="0" y="132"/>
                  </a:lnTo>
                  <a:cubicBezTo>
                    <a:pt x="0" y="144"/>
                    <a:pt x="10" y="154"/>
                    <a:pt x="22" y="154"/>
                  </a:cubicBezTo>
                  <a:lnTo>
                    <a:pt x="22" y="154"/>
                  </a:lnTo>
                  <a:cubicBezTo>
                    <a:pt x="35" y="154"/>
                    <a:pt x="44" y="144"/>
                    <a:pt x="44" y="132"/>
                  </a:cubicBezTo>
                  <a:lnTo>
                    <a:pt x="44" y="22"/>
                  </a:lnTo>
                  <a:lnTo>
                    <a:pt x="44" y="22"/>
                  </a:lnTo>
                  <a:cubicBezTo>
                    <a:pt x="44" y="9"/>
                    <a:pt x="35" y="0"/>
                    <a:pt x="22" y="0"/>
                  </a:cubicBezTo>
                  <a:lnTo>
                    <a:pt x="22" y="0"/>
                  </a:lnTo>
                  <a:cubicBezTo>
                    <a:pt x="10" y="0"/>
                    <a:pt x="0" y="9"/>
                    <a:pt x="0" y="22"/>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9" name="Freeform 45">
              <a:extLst>
                <a:ext uri="{FF2B5EF4-FFF2-40B4-BE49-F238E27FC236}">
                  <a16:creationId xmlns:a16="http://schemas.microsoft.com/office/drawing/2014/main" id="{3E6B2A36-0AD5-1D42-97CC-007A2EE0E32D}"/>
                </a:ext>
              </a:extLst>
            </p:cNvPr>
            <p:cNvSpPr>
              <a:spLocks noChangeArrowheads="1"/>
            </p:cNvSpPr>
            <p:nvPr/>
          </p:nvSpPr>
          <p:spPr bwMode="auto">
            <a:xfrm>
              <a:off x="10768303" y="4395917"/>
              <a:ext cx="105032" cy="77229"/>
            </a:xfrm>
            <a:custGeom>
              <a:avLst/>
              <a:gdLst>
                <a:gd name="T0" fmla="*/ 148 w 149"/>
                <a:gd name="T1" fmla="*/ 25 h 109"/>
                <a:gd name="T2" fmla="*/ 148 w 149"/>
                <a:gd name="T3" fmla="*/ 25 h 109"/>
                <a:gd name="T4" fmla="*/ 122 w 149"/>
                <a:gd name="T5" fmla="*/ 51 h 109"/>
                <a:gd name="T6" fmla="*/ 122 w 149"/>
                <a:gd name="T7" fmla="*/ 51 h 109"/>
                <a:gd name="T8" fmla="*/ 50 w 149"/>
                <a:gd name="T9" fmla="*/ 92 h 109"/>
                <a:gd name="T10" fmla="*/ 50 w 149"/>
                <a:gd name="T11" fmla="*/ 92 h 109"/>
                <a:gd name="T12" fmla="*/ 16 w 149"/>
                <a:gd name="T13" fmla="*/ 102 h 109"/>
                <a:gd name="T14" fmla="*/ 16 w 149"/>
                <a:gd name="T15" fmla="*/ 102 h 109"/>
                <a:gd name="T16" fmla="*/ 6 w 149"/>
                <a:gd name="T17" fmla="*/ 66 h 109"/>
                <a:gd name="T18" fmla="*/ 6 w 149"/>
                <a:gd name="T19" fmla="*/ 66 h 109"/>
                <a:gd name="T20" fmla="*/ 122 w 149"/>
                <a:gd name="T21" fmla="*/ 0 h 109"/>
                <a:gd name="T22" fmla="*/ 122 w 149"/>
                <a:gd name="T23" fmla="*/ 0 h 109"/>
                <a:gd name="T24" fmla="*/ 148 w 149"/>
                <a:gd name="T25" fmla="*/ 25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9" h="109">
                  <a:moveTo>
                    <a:pt x="148" y="25"/>
                  </a:moveTo>
                  <a:lnTo>
                    <a:pt x="148" y="25"/>
                  </a:lnTo>
                  <a:cubicBezTo>
                    <a:pt x="148" y="39"/>
                    <a:pt x="137" y="51"/>
                    <a:pt x="122" y="51"/>
                  </a:cubicBezTo>
                  <a:lnTo>
                    <a:pt x="122" y="51"/>
                  </a:lnTo>
                  <a:cubicBezTo>
                    <a:pt x="93" y="51"/>
                    <a:pt x="66" y="66"/>
                    <a:pt x="50" y="92"/>
                  </a:cubicBezTo>
                  <a:lnTo>
                    <a:pt x="50" y="92"/>
                  </a:lnTo>
                  <a:cubicBezTo>
                    <a:pt x="43" y="104"/>
                    <a:pt x="28" y="108"/>
                    <a:pt x="16" y="102"/>
                  </a:cubicBezTo>
                  <a:lnTo>
                    <a:pt x="16" y="102"/>
                  </a:lnTo>
                  <a:cubicBezTo>
                    <a:pt x="4" y="95"/>
                    <a:pt x="0" y="79"/>
                    <a:pt x="6" y="66"/>
                  </a:cubicBezTo>
                  <a:lnTo>
                    <a:pt x="6" y="66"/>
                  </a:lnTo>
                  <a:cubicBezTo>
                    <a:pt x="30" y="25"/>
                    <a:pt x="75" y="0"/>
                    <a:pt x="122" y="0"/>
                  </a:cubicBezTo>
                  <a:lnTo>
                    <a:pt x="122" y="0"/>
                  </a:lnTo>
                  <a:cubicBezTo>
                    <a:pt x="137" y="0"/>
                    <a:pt x="148" y="11"/>
                    <a:pt x="148" y="25"/>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0" name="Freeform 46">
              <a:extLst>
                <a:ext uri="{FF2B5EF4-FFF2-40B4-BE49-F238E27FC236}">
                  <a16:creationId xmlns:a16="http://schemas.microsoft.com/office/drawing/2014/main" id="{711A5325-98B2-0B49-8BFD-7DFD6FF8F5A4}"/>
                </a:ext>
              </a:extLst>
            </p:cNvPr>
            <p:cNvSpPr>
              <a:spLocks noChangeArrowheads="1"/>
            </p:cNvSpPr>
            <p:nvPr/>
          </p:nvSpPr>
          <p:spPr bwMode="auto">
            <a:xfrm>
              <a:off x="10765213" y="4741906"/>
              <a:ext cx="105032" cy="77229"/>
            </a:xfrm>
            <a:custGeom>
              <a:avLst/>
              <a:gdLst>
                <a:gd name="T0" fmla="*/ 149 w 150"/>
                <a:gd name="T1" fmla="*/ 83 h 110"/>
                <a:gd name="T2" fmla="*/ 149 w 150"/>
                <a:gd name="T3" fmla="*/ 83 h 110"/>
                <a:gd name="T4" fmla="*/ 123 w 150"/>
                <a:gd name="T5" fmla="*/ 109 h 110"/>
                <a:gd name="T6" fmla="*/ 123 w 150"/>
                <a:gd name="T7" fmla="*/ 109 h 110"/>
                <a:gd name="T8" fmla="*/ 7 w 150"/>
                <a:gd name="T9" fmla="*/ 42 h 110"/>
                <a:gd name="T10" fmla="*/ 7 w 150"/>
                <a:gd name="T11" fmla="*/ 42 h 110"/>
                <a:gd name="T12" fmla="*/ 17 w 150"/>
                <a:gd name="T13" fmla="*/ 7 h 110"/>
                <a:gd name="T14" fmla="*/ 17 w 150"/>
                <a:gd name="T15" fmla="*/ 7 h 110"/>
                <a:gd name="T16" fmla="*/ 51 w 150"/>
                <a:gd name="T17" fmla="*/ 16 h 110"/>
                <a:gd name="T18" fmla="*/ 51 w 150"/>
                <a:gd name="T19" fmla="*/ 16 h 110"/>
                <a:gd name="T20" fmla="*/ 123 w 150"/>
                <a:gd name="T21" fmla="*/ 58 h 110"/>
                <a:gd name="T22" fmla="*/ 123 w 150"/>
                <a:gd name="T23" fmla="*/ 58 h 110"/>
                <a:gd name="T24" fmla="*/ 149 w 150"/>
                <a:gd name="T25" fmla="*/ 83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0" h="110">
                  <a:moveTo>
                    <a:pt x="149" y="83"/>
                  </a:moveTo>
                  <a:lnTo>
                    <a:pt x="149" y="83"/>
                  </a:lnTo>
                  <a:cubicBezTo>
                    <a:pt x="149" y="97"/>
                    <a:pt x="138" y="109"/>
                    <a:pt x="123" y="109"/>
                  </a:cubicBezTo>
                  <a:lnTo>
                    <a:pt x="123" y="109"/>
                  </a:lnTo>
                  <a:cubicBezTo>
                    <a:pt x="76" y="109"/>
                    <a:pt x="31" y="83"/>
                    <a:pt x="7" y="42"/>
                  </a:cubicBezTo>
                  <a:lnTo>
                    <a:pt x="7" y="42"/>
                  </a:lnTo>
                  <a:cubicBezTo>
                    <a:pt x="0" y="29"/>
                    <a:pt x="4" y="14"/>
                    <a:pt x="17" y="7"/>
                  </a:cubicBezTo>
                  <a:lnTo>
                    <a:pt x="17" y="7"/>
                  </a:lnTo>
                  <a:cubicBezTo>
                    <a:pt x="29" y="0"/>
                    <a:pt x="44" y="4"/>
                    <a:pt x="51" y="16"/>
                  </a:cubicBezTo>
                  <a:lnTo>
                    <a:pt x="51" y="16"/>
                  </a:lnTo>
                  <a:cubicBezTo>
                    <a:pt x="67" y="42"/>
                    <a:pt x="94" y="58"/>
                    <a:pt x="123" y="58"/>
                  </a:cubicBezTo>
                  <a:lnTo>
                    <a:pt x="123" y="58"/>
                  </a:lnTo>
                  <a:cubicBezTo>
                    <a:pt x="138" y="58"/>
                    <a:pt x="149" y="70"/>
                    <a:pt x="149" y="83"/>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1" name="Freeform 47">
              <a:extLst>
                <a:ext uri="{FF2B5EF4-FFF2-40B4-BE49-F238E27FC236}">
                  <a16:creationId xmlns:a16="http://schemas.microsoft.com/office/drawing/2014/main" id="{B3546708-B912-5544-94F0-E03A02D822E0}"/>
                </a:ext>
              </a:extLst>
            </p:cNvPr>
            <p:cNvSpPr>
              <a:spLocks noChangeArrowheads="1"/>
            </p:cNvSpPr>
            <p:nvPr/>
          </p:nvSpPr>
          <p:spPr bwMode="auto">
            <a:xfrm>
              <a:off x="11027795" y="4411362"/>
              <a:ext cx="639461" cy="389238"/>
            </a:xfrm>
            <a:custGeom>
              <a:avLst/>
              <a:gdLst>
                <a:gd name="T0" fmla="*/ 913 w 914"/>
                <a:gd name="T1" fmla="*/ 519 h 557"/>
                <a:gd name="T2" fmla="*/ 913 w 914"/>
                <a:gd name="T3" fmla="*/ 519 h 557"/>
                <a:gd name="T4" fmla="*/ 891 w 914"/>
                <a:gd name="T5" fmla="*/ 549 h 557"/>
                <a:gd name="T6" fmla="*/ 889 w 914"/>
                <a:gd name="T7" fmla="*/ 549 h 557"/>
                <a:gd name="T8" fmla="*/ 833 w 914"/>
                <a:gd name="T9" fmla="*/ 556 h 557"/>
                <a:gd name="T10" fmla="*/ 99 w 914"/>
                <a:gd name="T11" fmla="*/ 556 h 557"/>
                <a:gd name="T12" fmla="*/ 99 w 914"/>
                <a:gd name="T13" fmla="*/ 556 h 557"/>
                <a:gd name="T14" fmla="*/ 0 w 914"/>
                <a:gd name="T15" fmla="*/ 422 h 557"/>
                <a:gd name="T16" fmla="*/ 0 w 914"/>
                <a:gd name="T17" fmla="*/ 135 h 557"/>
                <a:gd name="T18" fmla="*/ 0 w 914"/>
                <a:gd name="T19" fmla="*/ 135 h 557"/>
                <a:gd name="T20" fmla="*/ 99 w 914"/>
                <a:gd name="T21" fmla="*/ 0 h 557"/>
                <a:gd name="T22" fmla="*/ 833 w 914"/>
                <a:gd name="T23" fmla="*/ 0 h 557"/>
                <a:gd name="T24" fmla="*/ 889 w 914"/>
                <a:gd name="T25" fmla="*/ 8 h 557"/>
                <a:gd name="T26" fmla="*/ 891 w 914"/>
                <a:gd name="T27" fmla="*/ 8 h 557"/>
                <a:gd name="T28" fmla="*/ 891 w 914"/>
                <a:gd name="T29" fmla="*/ 8 h 557"/>
                <a:gd name="T30" fmla="*/ 913 w 914"/>
                <a:gd name="T31" fmla="*/ 38 h 557"/>
                <a:gd name="T32" fmla="*/ 913 w 914"/>
                <a:gd name="T33" fmla="*/ 519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14" h="557">
                  <a:moveTo>
                    <a:pt x="913" y="519"/>
                  </a:moveTo>
                  <a:lnTo>
                    <a:pt x="913" y="519"/>
                  </a:lnTo>
                  <a:cubicBezTo>
                    <a:pt x="913" y="535"/>
                    <a:pt x="903" y="549"/>
                    <a:pt x="891" y="549"/>
                  </a:cubicBezTo>
                  <a:lnTo>
                    <a:pt x="889" y="549"/>
                  </a:lnTo>
                  <a:lnTo>
                    <a:pt x="833" y="556"/>
                  </a:lnTo>
                  <a:lnTo>
                    <a:pt x="99" y="556"/>
                  </a:lnTo>
                  <a:lnTo>
                    <a:pt x="99" y="556"/>
                  </a:lnTo>
                  <a:cubicBezTo>
                    <a:pt x="44" y="556"/>
                    <a:pt x="0" y="496"/>
                    <a:pt x="0" y="422"/>
                  </a:cubicBezTo>
                  <a:lnTo>
                    <a:pt x="0" y="135"/>
                  </a:lnTo>
                  <a:lnTo>
                    <a:pt x="0" y="135"/>
                  </a:lnTo>
                  <a:cubicBezTo>
                    <a:pt x="0" y="60"/>
                    <a:pt x="44" y="0"/>
                    <a:pt x="99" y="0"/>
                  </a:cubicBezTo>
                  <a:lnTo>
                    <a:pt x="833" y="0"/>
                  </a:lnTo>
                  <a:lnTo>
                    <a:pt x="889" y="8"/>
                  </a:lnTo>
                  <a:lnTo>
                    <a:pt x="891" y="8"/>
                  </a:lnTo>
                  <a:lnTo>
                    <a:pt x="891" y="8"/>
                  </a:lnTo>
                  <a:cubicBezTo>
                    <a:pt x="903" y="8"/>
                    <a:pt x="913" y="21"/>
                    <a:pt x="913" y="38"/>
                  </a:cubicBezTo>
                  <a:lnTo>
                    <a:pt x="913" y="519"/>
                  </a:ln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2" name="Freeform 48">
              <a:extLst>
                <a:ext uri="{FF2B5EF4-FFF2-40B4-BE49-F238E27FC236}">
                  <a16:creationId xmlns:a16="http://schemas.microsoft.com/office/drawing/2014/main" id="{497DCA79-5820-B14E-A38C-D29968FD44DB}"/>
                </a:ext>
              </a:extLst>
            </p:cNvPr>
            <p:cNvSpPr>
              <a:spLocks noChangeArrowheads="1"/>
            </p:cNvSpPr>
            <p:nvPr/>
          </p:nvSpPr>
          <p:spPr bwMode="auto">
            <a:xfrm>
              <a:off x="11027795" y="4411362"/>
              <a:ext cx="639461" cy="194620"/>
            </a:xfrm>
            <a:custGeom>
              <a:avLst/>
              <a:gdLst>
                <a:gd name="T0" fmla="*/ 0 w 914"/>
                <a:gd name="T1" fmla="*/ 135 h 279"/>
                <a:gd name="T2" fmla="*/ 0 w 914"/>
                <a:gd name="T3" fmla="*/ 278 h 279"/>
                <a:gd name="T4" fmla="*/ 913 w 914"/>
                <a:gd name="T5" fmla="*/ 278 h 279"/>
                <a:gd name="T6" fmla="*/ 913 w 914"/>
                <a:gd name="T7" fmla="*/ 38 h 279"/>
                <a:gd name="T8" fmla="*/ 913 w 914"/>
                <a:gd name="T9" fmla="*/ 38 h 279"/>
                <a:gd name="T10" fmla="*/ 891 w 914"/>
                <a:gd name="T11" fmla="*/ 8 h 279"/>
                <a:gd name="T12" fmla="*/ 889 w 914"/>
                <a:gd name="T13" fmla="*/ 8 h 279"/>
                <a:gd name="T14" fmla="*/ 833 w 914"/>
                <a:gd name="T15" fmla="*/ 0 h 279"/>
                <a:gd name="T16" fmla="*/ 99 w 914"/>
                <a:gd name="T17" fmla="*/ 0 h 279"/>
                <a:gd name="T18" fmla="*/ 99 w 914"/>
                <a:gd name="T19" fmla="*/ 0 h 279"/>
                <a:gd name="T20" fmla="*/ 0 w 914"/>
                <a:gd name="T21" fmla="*/ 135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14" h="279">
                  <a:moveTo>
                    <a:pt x="0" y="135"/>
                  </a:moveTo>
                  <a:lnTo>
                    <a:pt x="0" y="278"/>
                  </a:lnTo>
                  <a:lnTo>
                    <a:pt x="913" y="278"/>
                  </a:lnTo>
                  <a:lnTo>
                    <a:pt x="913" y="38"/>
                  </a:lnTo>
                  <a:lnTo>
                    <a:pt x="913" y="38"/>
                  </a:lnTo>
                  <a:cubicBezTo>
                    <a:pt x="913" y="21"/>
                    <a:pt x="903" y="8"/>
                    <a:pt x="891" y="8"/>
                  </a:cubicBezTo>
                  <a:lnTo>
                    <a:pt x="889" y="8"/>
                  </a:lnTo>
                  <a:lnTo>
                    <a:pt x="833" y="0"/>
                  </a:lnTo>
                  <a:lnTo>
                    <a:pt x="99" y="0"/>
                  </a:lnTo>
                  <a:lnTo>
                    <a:pt x="99" y="0"/>
                  </a:lnTo>
                  <a:cubicBezTo>
                    <a:pt x="44" y="0"/>
                    <a:pt x="0" y="60"/>
                    <a:pt x="0" y="135"/>
                  </a:cubicBez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33" name="Freeform 49">
              <a:extLst>
                <a:ext uri="{FF2B5EF4-FFF2-40B4-BE49-F238E27FC236}">
                  <a16:creationId xmlns:a16="http://schemas.microsoft.com/office/drawing/2014/main" id="{3B23B21E-5EE7-5E47-B41D-E3B080D9FCFE}"/>
                </a:ext>
              </a:extLst>
            </p:cNvPr>
            <p:cNvSpPr>
              <a:spLocks noChangeArrowheads="1"/>
            </p:cNvSpPr>
            <p:nvPr/>
          </p:nvSpPr>
          <p:spPr bwMode="auto">
            <a:xfrm>
              <a:off x="11197700" y="4448432"/>
              <a:ext cx="315097" cy="315097"/>
            </a:xfrm>
            <a:custGeom>
              <a:avLst/>
              <a:gdLst>
                <a:gd name="T0" fmla="*/ 0 w 449"/>
                <a:gd name="T1" fmla="*/ 403 h 450"/>
                <a:gd name="T2" fmla="*/ 0 w 449"/>
                <a:gd name="T3" fmla="*/ 46 h 450"/>
                <a:gd name="T4" fmla="*/ 0 w 449"/>
                <a:gd name="T5" fmla="*/ 46 h 450"/>
                <a:gd name="T6" fmla="*/ 46 w 449"/>
                <a:gd name="T7" fmla="*/ 0 h 450"/>
                <a:gd name="T8" fmla="*/ 402 w 449"/>
                <a:gd name="T9" fmla="*/ 0 h 450"/>
                <a:gd name="T10" fmla="*/ 402 w 449"/>
                <a:gd name="T11" fmla="*/ 0 h 450"/>
                <a:gd name="T12" fmla="*/ 448 w 449"/>
                <a:gd name="T13" fmla="*/ 46 h 450"/>
                <a:gd name="T14" fmla="*/ 448 w 449"/>
                <a:gd name="T15" fmla="*/ 403 h 450"/>
                <a:gd name="T16" fmla="*/ 448 w 449"/>
                <a:gd name="T17" fmla="*/ 403 h 450"/>
                <a:gd name="T18" fmla="*/ 402 w 449"/>
                <a:gd name="T19" fmla="*/ 449 h 450"/>
                <a:gd name="T20" fmla="*/ 46 w 449"/>
                <a:gd name="T21" fmla="*/ 449 h 450"/>
                <a:gd name="T22" fmla="*/ 46 w 449"/>
                <a:gd name="T23" fmla="*/ 449 h 450"/>
                <a:gd name="T24" fmla="*/ 0 w 449"/>
                <a:gd name="T25" fmla="*/ 403 h 4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50">
                  <a:moveTo>
                    <a:pt x="0" y="403"/>
                  </a:moveTo>
                  <a:lnTo>
                    <a:pt x="0" y="46"/>
                  </a:lnTo>
                  <a:lnTo>
                    <a:pt x="0" y="46"/>
                  </a:lnTo>
                  <a:cubicBezTo>
                    <a:pt x="0" y="21"/>
                    <a:pt x="21" y="0"/>
                    <a:pt x="46" y="0"/>
                  </a:cubicBezTo>
                  <a:lnTo>
                    <a:pt x="402" y="0"/>
                  </a:lnTo>
                  <a:lnTo>
                    <a:pt x="402" y="0"/>
                  </a:lnTo>
                  <a:cubicBezTo>
                    <a:pt x="427" y="0"/>
                    <a:pt x="448" y="21"/>
                    <a:pt x="448" y="46"/>
                  </a:cubicBezTo>
                  <a:lnTo>
                    <a:pt x="448" y="403"/>
                  </a:lnTo>
                  <a:lnTo>
                    <a:pt x="448" y="403"/>
                  </a:lnTo>
                  <a:cubicBezTo>
                    <a:pt x="448" y="428"/>
                    <a:pt x="427" y="449"/>
                    <a:pt x="402" y="449"/>
                  </a:cubicBezTo>
                  <a:lnTo>
                    <a:pt x="46" y="449"/>
                  </a:lnTo>
                  <a:lnTo>
                    <a:pt x="46" y="449"/>
                  </a:lnTo>
                  <a:cubicBezTo>
                    <a:pt x="21" y="449"/>
                    <a:pt x="0" y="428"/>
                    <a:pt x="0" y="403"/>
                  </a:cubicBez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4" name="Freeform 50">
              <a:extLst>
                <a:ext uri="{FF2B5EF4-FFF2-40B4-BE49-F238E27FC236}">
                  <a16:creationId xmlns:a16="http://schemas.microsoft.com/office/drawing/2014/main" id="{E8B1463E-2773-0643-A7D4-7506E85589D4}"/>
                </a:ext>
              </a:extLst>
            </p:cNvPr>
            <p:cNvSpPr>
              <a:spLocks noChangeArrowheads="1"/>
            </p:cNvSpPr>
            <p:nvPr/>
          </p:nvSpPr>
          <p:spPr bwMode="auto">
            <a:xfrm>
              <a:off x="11030884" y="4717193"/>
              <a:ext cx="228600" cy="95764"/>
            </a:xfrm>
            <a:custGeom>
              <a:avLst/>
              <a:gdLst>
                <a:gd name="T0" fmla="*/ 326 w 327"/>
                <a:gd name="T1" fmla="*/ 50 h 136"/>
                <a:gd name="T2" fmla="*/ 14 w 327"/>
                <a:gd name="T3" fmla="*/ 135 h 136"/>
                <a:gd name="T4" fmla="*/ 0 w 327"/>
                <a:gd name="T5" fmla="*/ 86 h 136"/>
                <a:gd name="T6" fmla="*/ 313 w 327"/>
                <a:gd name="T7" fmla="*/ 0 h 136"/>
                <a:gd name="T8" fmla="*/ 326 w 327"/>
                <a:gd name="T9" fmla="*/ 50 h 136"/>
              </a:gdLst>
              <a:ahLst/>
              <a:cxnLst>
                <a:cxn ang="0">
                  <a:pos x="T0" y="T1"/>
                </a:cxn>
                <a:cxn ang="0">
                  <a:pos x="T2" y="T3"/>
                </a:cxn>
                <a:cxn ang="0">
                  <a:pos x="T4" y="T5"/>
                </a:cxn>
                <a:cxn ang="0">
                  <a:pos x="T6" y="T7"/>
                </a:cxn>
                <a:cxn ang="0">
                  <a:pos x="T8" y="T9"/>
                </a:cxn>
              </a:cxnLst>
              <a:rect l="0" t="0" r="r" b="b"/>
              <a:pathLst>
                <a:path w="327" h="136">
                  <a:moveTo>
                    <a:pt x="326" y="50"/>
                  </a:moveTo>
                  <a:lnTo>
                    <a:pt x="14" y="135"/>
                  </a:lnTo>
                  <a:lnTo>
                    <a:pt x="0" y="86"/>
                  </a:lnTo>
                  <a:lnTo>
                    <a:pt x="313" y="0"/>
                  </a:lnTo>
                  <a:lnTo>
                    <a:pt x="326" y="50"/>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5" name="Freeform 51">
              <a:extLst>
                <a:ext uri="{FF2B5EF4-FFF2-40B4-BE49-F238E27FC236}">
                  <a16:creationId xmlns:a16="http://schemas.microsoft.com/office/drawing/2014/main" id="{A574B7BE-92C8-AA4B-AAA5-4489132183DF}"/>
                </a:ext>
              </a:extLst>
            </p:cNvPr>
            <p:cNvSpPr>
              <a:spLocks noChangeArrowheads="1"/>
            </p:cNvSpPr>
            <p:nvPr/>
          </p:nvSpPr>
          <p:spPr bwMode="auto">
            <a:xfrm>
              <a:off x="11460282" y="4707924"/>
              <a:ext cx="172995" cy="123568"/>
            </a:xfrm>
            <a:custGeom>
              <a:avLst/>
              <a:gdLst>
                <a:gd name="T0" fmla="*/ 247 w 248"/>
                <a:gd name="T1" fmla="*/ 132 h 176"/>
                <a:gd name="T2" fmla="*/ 221 w 248"/>
                <a:gd name="T3" fmla="*/ 175 h 176"/>
                <a:gd name="T4" fmla="*/ 0 w 248"/>
                <a:gd name="T5" fmla="*/ 43 h 176"/>
                <a:gd name="T6" fmla="*/ 26 w 248"/>
                <a:gd name="T7" fmla="*/ 0 h 176"/>
                <a:gd name="T8" fmla="*/ 247 w 248"/>
                <a:gd name="T9" fmla="*/ 132 h 176"/>
              </a:gdLst>
              <a:ahLst/>
              <a:cxnLst>
                <a:cxn ang="0">
                  <a:pos x="T0" y="T1"/>
                </a:cxn>
                <a:cxn ang="0">
                  <a:pos x="T2" y="T3"/>
                </a:cxn>
                <a:cxn ang="0">
                  <a:pos x="T4" y="T5"/>
                </a:cxn>
                <a:cxn ang="0">
                  <a:pos x="T6" y="T7"/>
                </a:cxn>
                <a:cxn ang="0">
                  <a:pos x="T8" y="T9"/>
                </a:cxn>
              </a:cxnLst>
              <a:rect l="0" t="0" r="r" b="b"/>
              <a:pathLst>
                <a:path w="248" h="176">
                  <a:moveTo>
                    <a:pt x="247" y="132"/>
                  </a:moveTo>
                  <a:lnTo>
                    <a:pt x="221" y="175"/>
                  </a:lnTo>
                  <a:lnTo>
                    <a:pt x="0" y="43"/>
                  </a:lnTo>
                  <a:lnTo>
                    <a:pt x="26" y="0"/>
                  </a:lnTo>
                  <a:lnTo>
                    <a:pt x="247" y="132"/>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6" name="Freeform 52">
              <a:extLst>
                <a:ext uri="{FF2B5EF4-FFF2-40B4-BE49-F238E27FC236}">
                  <a16:creationId xmlns:a16="http://schemas.microsoft.com/office/drawing/2014/main" id="{3961F9A0-8D4D-C04D-BBD5-FBAE0F15102C}"/>
                </a:ext>
              </a:extLst>
            </p:cNvPr>
            <p:cNvSpPr>
              <a:spLocks noChangeArrowheads="1"/>
            </p:cNvSpPr>
            <p:nvPr/>
          </p:nvSpPr>
          <p:spPr bwMode="auto">
            <a:xfrm>
              <a:off x="11030884" y="4399005"/>
              <a:ext cx="228600" cy="95766"/>
            </a:xfrm>
            <a:custGeom>
              <a:avLst/>
              <a:gdLst>
                <a:gd name="T0" fmla="*/ 326 w 327"/>
                <a:gd name="T1" fmla="*/ 86 h 136"/>
                <a:gd name="T2" fmla="*/ 313 w 327"/>
                <a:gd name="T3" fmla="*/ 135 h 136"/>
                <a:gd name="T4" fmla="*/ 0 w 327"/>
                <a:gd name="T5" fmla="*/ 50 h 136"/>
                <a:gd name="T6" fmla="*/ 14 w 327"/>
                <a:gd name="T7" fmla="*/ 0 h 136"/>
                <a:gd name="T8" fmla="*/ 326 w 327"/>
                <a:gd name="T9" fmla="*/ 86 h 136"/>
              </a:gdLst>
              <a:ahLst/>
              <a:cxnLst>
                <a:cxn ang="0">
                  <a:pos x="T0" y="T1"/>
                </a:cxn>
                <a:cxn ang="0">
                  <a:pos x="T2" y="T3"/>
                </a:cxn>
                <a:cxn ang="0">
                  <a:pos x="T4" y="T5"/>
                </a:cxn>
                <a:cxn ang="0">
                  <a:pos x="T6" y="T7"/>
                </a:cxn>
                <a:cxn ang="0">
                  <a:pos x="T8" y="T9"/>
                </a:cxn>
              </a:cxnLst>
              <a:rect l="0" t="0" r="r" b="b"/>
              <a:pathLst>
                <a:path w="327" h="136">
                  <a:moveTo>
                    <a:pt x="326" y="86"/>
                  </a:moveTo>
                  <a:lnTo>
                    <a:pt x="313" y="135"/>
                  </a:lnTo>
                  <a:lnTo>
                    <a:pt x="0" y="50"/>
                  </a:lnTo>
                  <a:lnTo>
                    <a:pt x="14" y="0"/>
                  </a:lnTo>
                  <a:lnTo>
                    <a:pt x="326" y="86"/>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7" name="Freeform 53">
              <a:extLst>
                <a:ext uri="{FF2B5EF4-FFF2-40B4-BE49-F238E27FC236}">
                  <a16:creationId xmlns:a16="http://schemas.microsoft.com/office/drawing/2014/main" id="{30B5CD1C-60A5-0749-B47B-04396A84BDE1}"/>
                </a:ext>
              </a:extLst>
            </p:cNvPr>
            <p:cNvSpPr>
              <a:spLocks noChangeArrowheads="1"/>
            </p:cNvSpPr>
            <p:nvPr/>
          </p:nvSpPr>
          <p:spPr bwMode="auto">
            <a:xfrm>
              <a:off x="11460282" y="4380470"/>
              <a:ext cx="172995" cy="123568"/>
            </a:xfrm>
            <a:custGeom>
              <a:avLst/>
              <a:gdLst>
                <a:gd name="T0" fmla="*/ 247 w 248"/>
                <a:gd name="T1" fmla="*/ 44 h 177"/>
                <a:gd name="T2" fmla="*/ 26 w 248"/>
                <a:gd name="T3" fmla="*/ 176 h 177"/>
                <a:gd name="T4" fmla="*/ 0 w 248"/>
                <a:gd name="T5" fmla="*/ 133 h 177"/>
                <a:gd name="T6" fmla="*/ 221 w 248"/>
                <a:gd name="T7" fmla="*/ 0 h 177"/>
                <a:gd name="T8" fmla="*/ 247 w 248"/>
                <a:gd name="T9" fmla="*/ 44 h 177"/>
              </a:gdLst>
              <a:ahLst/>
              <a:cxnLst>
                <a:cxn ang="0">
                  <a:pos x="T0" y="T1"/>
                </a:cxn>
                <a:cxn ang="0">
                  <a:pos x="T2" y="T3"/>
                </a:cxn>
                <a:cxn ang="0">
                  <a:pos x="T4" y="T5"/>
                </a:cxn>
                <a:cxn ang="0">
                  <a:pos x="T6" y="T7"/>
                </a:cxn>
                <a:cxn ang="0">
                  <a:pos x="T8" y="T9"/>
                </a:cxn>
              </a:cxnLst>
              <a:rect l="0" t="0" r="r" b="b"/>
              <a:pathLst>
                <a:path w="248" h="177">
                  <a:moveTo>
                    <a:pt x="247" y="44"/>
                  </a:moveTo>
                  <a:lnTo>
                    <a:pt x="26" y="176"/>
                  </a:lnTo>
                  <a:lnTo>
                    <a:pt x="0" y="133"/>
                  </a:lnTo>
                  <a:lnTo>
                    <a:pt x="221" y="0"/>
                  </a:lnTo>
                  <a:lnTo>
                    <a:pt x="247" y="44"/>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grpSp>
      <p:grpSp>
        <p:nvGrpSpPr>
          <p:cNvPr id="12" name="Group 11">
            <a:extLst>
              <a:ext uri="{FF2B5EF4-FFF2-40B4-BE49-F238E27FC236}">
                <a16:creationId xmlns:a16="http://schemas.microsoft.com/office/drawing/2014/main" id="{343D1749-6F46-7749-AAC5-D273CABD4EF0}"/>
              </a:ext>
            </a:extLst>
          </p:cNvPr>
          <p:cNvGrpSpPr/>
          <p:nvPr/>
        </p:nvGrpSpPr>
        <p:grpSpPr>
          <a:xfrm>
            <a:off x="6668588" y="3212756"/>
            <a:ext cx="645641" cy="1071950"/>
            <a:chOff x="5371490" y="815546"/>
            <a:chExt cx="645641" cy="1071950"/>
          </a:xfrm>
        </p:grpSpPr>
        <p:sp>
          <p:nvSpPr>
            <p:cNvPr id="238" name="Freeform 54">
              <a:extLst>
                <a:ext uri="{FF2B5EF4-FFF2-40B4-BE49-F238E27FC236}">
                  <a16:creationId xmlns:a16="http://schemas.microsoft.com/office/drawing/2014/main" id="{C4F0CE9A-E3F4-3B4F-87CA-B200B74308C2}"/>
                </a:ext>
              </a:extLst>
            </p:cNvPr>
            <p:cNvSpPr>
              <a:spLocks noChangeArrowheads="1"/>
            </p:cNvSpPr>
            <p:nvPr/>
          </p:nvSpPr>
          <p:spPr bwMode="auto">
            <a:xfrm>
              <a:off x="5433274" y="815546"/>
              <a:ext cx="515895" cy="1071950"/>
            </a:xfrm>
            <a:custGeom>
              <a:avLst/>
              <a:gdLst>
                <a:gd name="T0" fmla="*/ 90 w 736"/>
                <a:gd name="T1" fmla="*/ 0 h 1532"/>
                <a:gd name="T2" fmla="*/ 645 w 736"/>
                <a:gd name="T3" fmla="*/ 0 h 1532"/>
                <a:gd name="T4" fmla="*/ 645 w 736"/>
                <a:gd name="T5" fmla="*/ 0 h 1532"/>
                <a:gd name="T6" fmla="*/ 726 w 736"/>
                <a:gd name="T7" fmla="*/ 81 h 1532"/>
                <a:gd name="T8" fmla="*/ 735 w 736"/>
                <a:gd name="T9" fmla="*/ 287 h 1532"/>
                <a:gd name="T10" fmla="*/ 735 w 736"/>
                <a:gd name="T11" fmla="*/ 1375 h 1532"/>
                <a:gd name="T12" fmla="*/ 735 w 736"/>
                <a:gd name="T13" fmla="*/ 1375 h 1532"/>
                <a:gd name="T14" fmla="*/ 533 w 736"/>
                <a:gd name="T15" fmla="*/ 1531 h 1532"/>
                <a:gd name="T16" fmla="*/ 203 w 736"/>
                <a:gd name="T17" fmla="*/ 1531 h 1532"/>
                <a:gd name="T18" fmla="*/ 203 w 736"/>
                <a:gd name="T19" fmla="*/ 1531 h 1532"/>
                <a:gd name="T20" fmla="*/ 0 w 736"/>
                <a:gd name="T21" fmla="*/ 1375 h 1532"/>
                <a:gd name="T22" fmla="*/ 0 w 736"/>
                <a:gd name="T23" fmla="*/ 287 h 1532"/>
                <a:gd name="T24" fmla="*/ 9 w 736"/>
                <a:gd name="T25" fmla="*/ 81 h 1532"/>
                <a:gd name="T26" fmla="*/ 9 w 736"/>
                <a:gd name="T27" fmla="*/ 81 h 1532"/>
                <a:gd name="T28" fmla="*/ 90 w 736"/>
                <a:gd name="T29" fmla="*/ 0 h 15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36" h="1532">
                  <a:moveTo>
                    <a:pt x="90" y="0"/>
                  </a:moveTo>
                  <a:lnTo>
                    <a:pt x="645" y="0"/>
                  </a:lnTo>
                  <a:lnTo>
                    <a:pt x="645" y="0"/>
                  </a:lnTo>
                  <a:cubicBezTo>
                    <a:pt x="689" y="0"/>
                    <a:pt x="726" y="37"/>
                    <a:pt x="726" y="81"/>
                  </a:cubicBezTo>
                  <a:lnTo>
                    <a:pt x="735" y="287"/>
                  </a:lnTo>
                  <a:lnTo>
                    <a:pt x="735" y="1375"/>
                  </a:lnTo>
                  <a:lnTo>
                    <a:pt x="735" y="1375"/>
                  </a:lnTo>
                  <a:cubicBezTo>
                    <a:pt x="735" y="1487"/>
                    <a:pt x="644" y="1531"/>
                    <a:pt x="533" y="1531"/>
                  </a:cubicBezTo>
                  <a:lnTo>
                    <a:pt x="203" y="1531"/>
                  </a:lnTo>
                  <a:lnTo>
                    <a:pt x="203" y="1531"/>
                  </a:lnTo>
                  <a:cubicBezTo>
                    <a:pt x="91" y="1531"/>
                    <a:pt x="0" y="1487"/>
                    <a:pt x="0" y="1375"/>
                  </a:cubicBezTo>
                  <a:lnTo>
                    <a:pt x="0" y="287"/>
                  </a:lnTo>
                  <a:lnTo>
                    <a:pt x="9" y="81"/>
                  </a:lnTo>
                  <a:lnTo>
                    <a:pt x="9" y="81"/>
                  </a:lnTo>
                  <a:cubicBezTo>
                    <a:pt x="9" y="37"/>
                    <a:pt x="46" y="0"/>
                    <a:pt x="90"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9" name="Freeform 55">
              <a:extLst>
                <a:ext uri="{FF2B5EF4-FFF2-40B4-BE49-F238E27FC236}">
                  <a16:creationId xmlns:a16="http://schemas.microsoft.com/office/drawing/2014/main" id="{821DE48D-22FC-9146-9B01-FDD15AAEB0B8}"/>
                </a:ext>
              </a:extLst>
            </p:cNvPr>
            <p:cNvSpPr>
              <a:spLocks noChangeArrowheads="1"/>
            </p:cNvSpPr>
            <p:nvPr/>
          </p:nvSpPr>
          <p:spPr bwMode="auto">
            <a:xfrm>
              <a:off x="5470344" y="849528"/>
              <a:ext cx="444843" cy="1000897"/>
            </a:xfrm>
            <a:custGeom>
              <a:avLst/>
              <a:gdLst>
                <a:gd name="T0" fmla="*/ 595 w 636"/>
                <a:gd name="T1" fmla="*/ 0 h 1430"/>
                <a:gd name="T2" fmla="*/ 595 w 636"/>
                <a:gd name="T3" fmla="*/ 0 h 1430"/>
                <a:gd name="T4" fmla="*/ 625 w 636"/>
                <a:gd name="T5" fmla="*/ 30 h 1430"/>
                <a:gd name="T6" fmla="*/ 625 w 636"/>
                <a:gd name="T7" fmla="*/ 32 h 1430"/>
                <a:gd name="T8" fmla="*/ 635 w 636"/>
                <a:gd name="T9" fmla="*/ 238 h 1430"/>
                <a:gd name="T10" fmla="*/ 635 w 636"/>
                <a:gd name="T11" fmla="*/ 1324 h 1430"/>
                <a:gd name="T12" fmla="*/ 635 w 636"/>
                <a:gd name="T13" fmla="*/ 1324 h 1430"/>
                <a:gd name="T14" fmla="*/ 483 w 636"/>
                <a:gd name="T15" fmla="*/ 1429 h 1430"/>
                <a:gd name="T16" fmla="*/ 153 w 636"/>
                <a:gd name="T17" fmla="*/ 1429 h 1430"/>
                <a:gd name="T18" fmla="*/ 153 w 636"/>
                <a:gd name="T19" fmla="*/ 1429 h 1430"/>
                <a:gd name="T20" fmla="*/ 0 w 636"/>
                <a:gd name="T21" fmla="*/ 1324 h 1430"/>
                <a:gd name="T22" fmla="*/ 0 w 636"/>
                <a:gd name="T23" fmla="*/ 238 h 1430"/>
                <a:gd name="T24" fmla="*/ 10 w 636"/>
                <a:gd name="T25" fmla="*/ 31 h 1430"/>
                <a:gd name="T26" fmla="*/ 10 w 636"/>
                <a:gd name="T27" fmla="*/ 30 h 1430"/>
                <a:gd name="T28" fmla="*/ 10 w 636"/>
                <a:gd name="T29" fmla="*/ 30 h 1430"/>
                <a:gd name="T30" fmla="*/ 40 w 636"/>
                <a:gd name="T31" fmla="*/ 0 h 1430"/>
                <a:gd name="T32" fmla="*/ 595 w 636"/>
                <a:gd name="T33" fmla="*/ 0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36" h="1430">
                  <a:moveTo>
                    <a:pt x="595" y="0"/>
                  </a:moveTo>
                  <a:lnTo>
                    <a:pt x="595" y="0"/>
                  </a:lnTo>
                  <a:cubicBezTo>
                    <a:pt x="611" y="0"/>
                    <a:pt x="625" y="14"/>
                    <a:pt x="625" y="30"/>
                  </a:cubicBezTo>
                  <a:lnTo>
                    <a:pt x="625" y="32"/>
                  </a:lnTo>
                  <a:lnTo>
                    <a:pt x="635" y="238"/>
                  </a:lnTo>
                  <a:lnTo>
                    <a:pt x="635" y="1324"/>
                  </a:lnTo>
                  <a:lnTo>
                    <a:pt x="635" y="1324"/>
                  </a:lnTo>
                  <a:cubicBezTo>
                    <a:pt x="635" y="1394"/>
                    <a:pt x="584" y="1429"/>
                    <a:pt x="483" y="1429"/>
                  </a:cubicBezTo>
                  <a:lnTo>
                    <a:pt x="153" y="1429"/>
                  </a:lnTo>
                  <a:lnTo>
                    <a:pt x="153" y="1429"/>
                  </a:lnTo>
                  <a:cubicBezTo>
                    <a:pt x="51" y="1429"/>
                    <a:pt x="0" y="1394"/>
                    <a:pt x="0" y="1324"/>
                  </a:cubicBezTo>
                  <a:lnTo>
                    <a:pt x="0" y="238"/>
                  </a:lnTo>
                  <a:lnTo>
                    <a:pt x="10" y="31"/>
                  </a:lnTo>
                  <a:lnTo>
                    <a:pt x="10" y="30"/>
                  </a:lnTo>
                  <a:lnTo>
                    <a:pt x="10" y="30"/>
                  </a:lnTo>
                  <a:cubicBezTo>
                    <a:pt x="10" y="14"/>
                    <a:pt x="24" y="0"/>
                    <a:pt x="40" y="0"/>
                  </a:cubicBezTo>
                  <a:lnTo>
                    <a:pt x="59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0" name="Freeform 56">
              <a:extLst>
                <a:ext uri="{FF2B5EF4-FFF2-40B4-BE49-F238E27FC236}">
                  <a16:creationId xmlns:a16="http://schemas.microsoft.com/office/drawing/2014/main" id="{A27F7301-5548-1949-A2B3-D96AEAAC76C8}"/>
                </a:ext>
              </a:extLst>
            </p:cNvPr>
            <p:cNvSpPr>
              <a:spLocks noChangeArrowheads="1"/>
            </p:cNvSpPr>
            <p:nvPr/>
          </p:nvSpPr>
          <p:spPr bwMode="auto">
            <a:xfrm>
              <a:off x="5566110" y="849528"/>
              <a:ext cx="253313" cy="1000897"/>
            </a:xfrm>
            <a:custGeom>
              <a:avLst/>
              <a:gdLst>
                <a:gd name="T0" fmla="*/ 15 w 360"/>
                <a:gd name="T1" fmla="*/ 1429 h 1430"/>
                <a:gd name="T2" fmla="*/ 345 w 360"/>
                <a:gd name="T3" fmla="*/ 1429 h 1430"/>
                <a:gd name="T4" fmla="*/ 345 w 360"/>
                <a:gd name="T5" fmla="*/ 1429 h 1430"/>
                <a:gd name="T6" fmla="*/ 359 w 360"/>
                <a:gd name="T7" fmla="*/ 1429 h 1430"/>
                <a:gd name="T8" fmla="*/ 359 w 360"/>
                <a:gd name="T9" fmla="*/ 87 h 1430"/>
                <a:gd name="T10" fmla="*/ 358 w 360"/>
                <a:gd name="T11" fmla="*/ 0 h 1430"/>
                <a:gd name="T12" fmla="*/ 2 w 360"/>
                <a:gd name="T13" fmla="*/ 0 h 1430"/>
                <a:gd name="T14" fmla="*/ 0 w 360"/>
                <a:gd name="T15" fmla="*/ 87 h 1430"/>
                <a:gd name="T16" fmla="*/ 0 w 360"/>
                <a:gd name="T17" fmla="*/ 1429 h 1430"/>
                <a:gd name="T18" fmla="*/ 0 w 360"/>
                <a:gd name="T19" fmla="*/ 1429 h 1430"/>
                <a:gd name="T20" fmla="*/ 15 w 360"/>
                <a:gd name="T21" fmla="*/ 1429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0" h="1430">
                  <a:moveTo>
                    <a:pt x="15" y="1429"/>
                  </a:moveTo>
                  <a:lnTo>
                    <a:pt x="345" y="1429"/>
                  </a:lnTo>
                  <a:lnTo>
                    <a:pt x="345" y="1429"/>
                  </a:lnTo>
                  <a:cubicBezTo>
                    <a:pt x="350" y="1429"/>
                    <a:pt x="355" y="1429"/>
                    <a:pt x="359" y="1429"/>
                  </a:cubicBezTo>
                  <a:lnTo>
                    <a:pt x="359" y="87"/>
                  </a:lnTo>
                  <a:lnTo>
                    <a:pt x="358" y="0"/>
                  </a:lnTo>
                  <a:lnTo>
                    <a:pt x="2" y="0"/>
                  </a:lnTo>
                  <a:lnTo>
                    <a:pt x="0" y="87"/>
                  </a:lnTo>
                  <a:lnTo>
                    <a:pt x="0" y="1429"/>
                  </a:lnTo>
                  <a:lnTo>
                    <a:pt x="0" y="1429"/>
                  </a:lnTo>
                  <a:cubicBezTo>
                    <a:pt x="5" y="1429"/>
                    <a:pt x="9" y="1429"/>
                    <a:pt x="15" y="1429"/>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1" name="Freeform 57">
              <a:extLst>
                <a:ext uri="{FF2B5EF4-FFF2-40B4-BE49-F238E27FC236}">
                  <a16:creationId xmlns:a16="http://schemas.microsoft.com/office/drawing/2014/main" id="{92B476A3-BCCC-7A4D-88A9-4C5ACBC977B5}"/>
                </a:ext>
              </a:extLst>
            </p:cNvPr>
            <p:cNvSpPr>
              <a:spLocks noChangeArrowheads="1"/>
            </p:cNvSpPr>
            <p:nvPr/>
          </p:nvSpPr>
          <p:spPr bwMode="auto">
            <a:xfrm>
              <a:off x="5482701" y="1726858"/>
              <a:ext cx="114301" cy="114299"/>
            </a:xfrm>
            <a:custGeom>
              <a:avLst/>
              <a:gdLst>
                <a:gd name="T0" fmla="*/ 25 w 161"/>
                <a:gd name="T1" fmla="*/ 0 h 161"/>
                <a:gd name="T2" fmla="*/ 25 w 161"/>
                <a:gd name="T3" fmla="*/ 0 h 161"/>
                <a:gd name="T4" fmla="*/ 51 w 161"/>
                <a:gd name="T5" fmla="*/ 25 h 161"/>
                <a:gd name="T6" fmla="*/ 51 w 161"/>
                <a:gd name="T7" fmla="*/ 25 h 161"/>
                <a:gd name="T8" fmla="*/ 135 w 161"/>
                <a:gd name="T9" fmla="*/ 109 h 161"/>
                <a:gd name="T10" fmla="*/ 135 w 161"/>
                <a:gd name="T11" fmla="*/ 109 h 161"/>
                <a:gd name="T12" fmla="*/ 160 w 161"/>
                <a:gd name="T13" fmla="*/ 134 h 161"/>
                <a:gd name="T14" fmla="*/ 160 w 161"/>
                <a:gd name="T15" fmla="*/ 134 h 161"/>
                <a:gd name="T16" fmla="*/ 135 w 161"/>
                <a:gd name="T17" fmla="*/ 160 h 161"/>
                <a:gd name="T18" fmla="*/ 135 w 161"/>
                <a:gd name="T19" fmla="*/ 160 h 161"/>
                <a:gd name="T20" fmla="*/ 0 w 161"/>
                <a:gd name="T21" fmla="*/ 25 h 161"/>
                <a:gd name="T22" fmla="*/ 0 w 161"/>
                <a:gd name="T23" fmla="*/ 25 h 161"/>
                <a:gd name="T24" fmla="*/ 2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25" y="0"/>
                  </a:moveTo>
                  <a:lnTo>
                    <a:pt x="25" y="0"/>
                  </a:lnTo>
                  <a:cubicBezTo>
                    <a:pt x="39" y="0"/>
                    <a:pt x="51" y="11"/>
                    <a:pt x="51" y="25"/>
                  </a:cubicBezTo>
                  <a:lnTo>
                    <a:pt x="51" y="25"/>
                  </a:lnTo>
                  <a:cubicBezTo>
                    <a:pt x="51" y="72"/>
                    <a:pt x="88" y="109"/>
                    <a:pt x="135" y="109"/>
                  </a:cubicBezTo>
                  <a:lnTo>
                    <a:pt x="135" y="109"/>
                  </a:lnTo>
                  <a:cubicBezTo>
                    <a:pt x="149" y="109"/>
                    <a:pt x="160" y="120"/>
                    <a:pt x="160" y="134"/>
                  </a:cubicBezTo>
                  <a:lnTo>
                    <a:pt x="160" y="134"/>
                  </a:lnTo>
                  <a:cubicBezTo>
                    <a:pt x="160" y="148"/>
                    <a:pt x="149" y="160"/>
                    <a:pt x="135" y="160"/>
                  </a:cubicBezTo>
                  <a:lnTo>
                    <a:pt x="135" y="160"/>
                  </a:lnTo>
                  <a:cubicBezTo>
                    <a:pt x="61" y="160"/>
                    <a:pt x="0" y="99"/>
                    <a:pt x="0" y="25"/>
                  </a:cubicBezTo>
                  <a:lnTo>
                    <a:pt x="0" y="25"/>
                  </a:lnTo>
                  <a:cubicBezTo>
                    <a:pt x="0" y="11"/>
                    <a:pt x="11" y="0"/>
                    <a:pt x="2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2" name="Freeform 58">
              <a:extLst>
                <a:ext uri="{FF2B5EF4-FFF2-40B4-BE49-F238E27FC236}">
                  <a16:creationId xmlns:a16="http://schemas.microsoft.com/office/drawing/2014/main" id="{5C34F7BC-4C44-194D-A3A5-1D654F14ADA9}"/>
                </a:ext>
              </a:extLst>
            </p:cNvPr>
            <p:cNvSpPr>
              <a:spLocks noChangeArrowheads="1"/>
            </p:cNvSpPr>
            <p:nvPr/>
          </p:nvSpPr>
          <p:spPr bwMode="auto">
            <a:xfrm>
              <a:off x="5788531" y="1726858"/>
              <a:ext cx="114299" cy="114299"/>
            </a:xfrm>
            <a:custGeom>
              <a:avLst/>
              <a:gdLst>
                <a:gd name="T0" fmla="*/ 135 w 161"/>
                <a:gd name="T1" fmla="*/ 0 h 161"/>
                <a:gd name="T2" fmla="*/ 135 w 161"/>
                <a:gd name="T3" fmla="*/ 0 h 161"/>
                <a:gd name="T4" fmla="*/ 160 w 161"/>
                <a:gd name="T5" fmla="*/ 25 h 161"/>
                <a:gd name="T6" fmla="*/ 160 w 161"/>
                <a:gd name="T7" fmla="*/ 25 h 161"/>
                <a:gd name="T8" fmla="*/ 26 w 161"/>
                <a:gd name="T9" fmla="*/ 160 h 161"/>
                <a:gd name="T10" fmla="*/ 26 w 161"/>
                <a:gd name="T11" fmla="*/ 160 h 161"/>
                <a:gd name="T12" fmla="*/ 0 w 161"/>
                <a:gd name="T13" fmla="*/ 134 h 161"/>
                <a:gd name="T14" fmla="*/ 0 w 161"/>
                <a:gd name="T15" fmla="*/ 134 h 161"/>
                <a:gd name="T16" fmla="*/ 26 w 161"/>
                <a:gd name="T17" fmla="*/ 109 h 161"/>
                <a:gd name="T18" fmla="*/ 26 w 161"/>
                <a:gd name="T19" fmla="*/ 109 h 161"/>
                <a:gd name="T20" fmla="*/ 110 w 161"/>
                <a:gd name="T21" fmla="*/ 25 h 161"/>
                <a:gd name="T22" fmla="*/ 110 w 161"/>
                <a:gd name="T23" fmla="*/ 25 h 161"/>
                <a:gd name="T24" fmla="*/ 13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135" y="0"/>
                  </a:moveTo>
                  <a:lnTo>
                    <a:pt x="135" y="0"/>
                  </a:lnTo>
                  <a:cubicBezTo>
                    <a:pt x="149" y="0"/>
                    <a:pt x="160" y="11"/>
                    <a:pt x="160" y="25"/>
                  </a:cubicBezTo>
                  <a:lnTo>
                    <a:pt x="160" y="25"/>
                  </a:lnTo>
                  <a:cubicBezTo>
                    <a:pt x="160" y="99"/>
                    <a:pt x="100" y="160"/>
                    <a:pt x="26" y="160"/>
                  </a:cubicBezTo>
                  <a:lnTo>
                    <a:pt x="26" y="160"/>
                  </a:lnTo>
                  <a:cubicBezTo>
                    <a:pt x="12" y="160"/>
                    <a:pt x="0" y="148"/>
                    <a:pt x="0" y="134"/>
                  </a:cubicBezTo>
                  <a:lnTo>
                    <a:pt x="0" y="134"/>
                  </a:lnTo>
                  <a:cubicBezTo>
                    <a:pt x="0" y="120"/>
                    <a:pt x="12" y="109"/>
                    <a:pt x="26" y="109"/>
                  </a:cubicBezTo>
                  <a:lnTo>
                    <a:pt x="26" y="109"/>
                  </a:lnTo>
                  <a:cubicBezTo>
                    <a:pt x="72" y="109"/>
                    <a:pt x="110" y="72"/>
                    <a:pt x="110" y="25"/>
                  </a:cubicBezTo>
                  <a:lnTo>
                    <a:pt x="110" y="25"/>
                  </a:lnTo>
                  <a:cubicBezTo>
                    <a:pt x="110" y="11"/>
                    <a:pt x="121" y="0"/>
                    <a:pt x="13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3" name="Freeform 59">
              <a:extLst>
                <a:ext uri="{FF2B5EF4-FFF2-40B4-BE49-F238E27FC236}">
                  <a16:creationId xmlns:a16="http://schemas.microsoft.com/office/drawing/2014/main" id="{9EF94BC3-1FE6-7846-84D2-DC101495736C}"/>
                </a:ext>
              </a:extLst>
            </p:cNvPr>
            <p:cNvSpPr>
              <a:spLocks noChangeArrowheads="1"/>
            </p:cNvSpPr>
            <p:nvPr/>
          </p:nvSpPr>
          <p:spPr bwMode="auto">
            <a:xfrm>
              <a:off x="5498147" y="932935"/>
              <a:ext cx="392326" cy="639463"/>
            </a:xfrm>
            <a:custGeom>
              <a:avLst/>
              <a:gdLst>
                <a:gd name="T0" fmla="*/ 519 w 558"/>
                <a:gd name="T1" fmla="*/ 0 h 914"/>
                <a:gd name="T2" fmla="*/ 519 w 558"/>
                <a:gd name="T3" fmla="*/ 0 h 914"/>
                <a:gd name="T4" fmla="*/ 549 w 558"/>
                <a:gd name="T5" fmla="*/ 21 h 914"/>
                <a:gd name="T6" fmla="*/ 549 w 558"/>
                <a:gd name="T7" fmla="*/ 23 h 914"/>
                <a:gd name="T8" fmla="*/ 557 w 558"/>
                <a:gd name="T9" fmla="*/ 80 h 914"/>
                <a:gd name="T10" fmla="*/ 557 w 558"/>
                <a:gd name="T11" fmla="*/ 814 h 914"/>
                <a:gd name="T12" fmla="*/ 557 w 558"/>
                <a:gd name="T13" fmla="*/ 814 h 914"/>
                <a:gd name="T14" fmla="*/ 422 w 558"/>
                <a:gd name="T15" fmla="*/ 913 h 914"/>
                <a:gd name="T16" fmla="*/ 135 w 558"/>
                <a:gd name="T17" fmla="*/ 913 h 914"/>
                <a:gd name="T18" fmla="*/ 135 w 558"/>
                <a:gd name="T19" fmla="*/ 913 h 914"/>
                <a:gd name="T20" fmla="*/ 0 w 558"/>
                <a:gd name="T21" fmla="*/ 814 h 914"/>
                <a:gd name="T22" fmla="*/ 0 w 558"/>
                <a:gd name="T23" fmla="*/ 80 h 914"/>
                <a:gd name="T24" fmla="*/ 9 w 558"/>
                <a:gd name="T25" fmla="*/ 23 h 914"/>
                <a:gd name="T26" fmla="*/ 9 w 558"/>
                <a:gd name="T27" fmla="*/ 21 h 914"/>
                <a:gd name="T28" fmla="*/ 9 w 558"/>
                <a:gd name="T29" fmla="*/ 21 h 914"/>
                <a:gd name="T30" fmla="*/ 38 w 558"/>
                <a:gd name="T31" fmla="*/ 0 h 914"/>
                <a:gd name="T32" fmla="*/ 519 w 558"/>
                <a:gd name="T33"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519" y="0"/>
                  </a:moveTo>
                  <a:lnTo>
                    <a:pt x="519" y="0"/>
                  </a:lnTo>
                  <a:cubicBezTo>
                    <a:pt x="536" y="0"/>
                    <a:pt x="549" y="10"/>
                    <a:pt x="549" y="21"/>
                  </a:cubicBezTo>
                  <a:lnTo>
                    <a:pt x="549" y="23"/>
                  </a:lnTo>
                  <a:lnTo>
                    <a:pt x="557" y="80"/>
                  </a:lnTo>
                  <a:lnTo>
                    <a:pt x="557" y="814"/>
                  </a:lnTo>
                  <a:lnTo>
                    <a:pt x="557" y="814"/>
                  </a:lnTo>
                  <a:cubicBezTo>
                    <a:pt x="557" y="869"/>
                    <a:pt x="497" y="913"/>
                    <a:pt x="422" y="913"/>
                  </a:cubicBezTo>
                  <a:lnTo>
                    <a:pt x="135" y="913"/>
                  </a:lnTo>
                  <a:lnTo>
                    <a:pt x="135" y="913"/>
                  </a:lnTo>
                  <a:cubicBezTo>
                    <a:pt x="61" y="913"/>
                    <a:pt x="0" y="869"/>
                    <a:pt x="0" y="814"/>
                  </a:cubicBezTo>
                  <a:lnTo>
                    <a:pt x="0" y="80"/>
                  </a:lnTo>
                  <a:lnTo>
                    <a:pt x="9" y="23"/>
                  </a:lnTo>
                  <a:lnTo>
                    <a:pt x="9" y="21"/>
                  </a:lnTo>
                  <a:lnTo>
                    <a:pt x="9" y="21"/>
                  </a:lnTo>
                  <a:cubicBezTo>
                    <a:pt x="9" y="10"/>
                    <a:pt x="22" y="0"/>
                    <a:pt x="38" y="0"/>
                  </a:cubicBezTo>
                  <a:lnTo>
                    <a:pt x="519" y="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44" name="Freeform 60">
              <a:extLst>
                <a:ext uri="{FF2B5EF4-FFF2-40B4-BE49-F238E27FC236}">
                  <a16:creationId xmlns:a16="http://schemas.microsoft.com/office/drawing/2014/main" id="{D8476049-ADF4-B544-8396-5097B7550FF4}"/>
                </a:ext>
              </a:extLst>
            </p:cNvPr>
            <p:cNvSpPr>
              <a:spLocks noChangeArrowheads="1"/>
            </p:cNvSpPr>
            <p:nvPr/>
          </p:nvSpPr>
          <p:spPr bwMode="auto">
            <a:xfrm>
              <a:off x="5498147" y="932935"/>
              <a:ext cx="194618" cy="639463"/>
            </a:xfrm>
            <a:custGeom>
              <a:avLst/>
              <a:gdLst>
                <a:gd name="T0" fmla="*/ 135 w 279"/>
                <a:gd name="T1" fmla="*/ 913 h 914"/>
                <a:gd name="T2" fmla="*/ 278 w 279"/>
                <a:gd name="T3" fmla="*/ 913 h 914"/>
                <a:gd name="T4" fmla="*/ 278 w 279"/>
                <a:gd name="T5" fmla="*/ 0 h 914"/>
                <a:gd name="T6" fmla="*/ 38 w 279"/>
                <a:gd name="T7" fmla="*/ 0 h 914"/>
                <a:gd name="T8" fmla="*/ 38 w 279"/>
                <a:gd name="T9" fmla="*/ 0 h 914"/>
                <a:gd name="T10" fmla="*/ 9 w 279"/>
                <a:gd name="T11" fmla="*/ 21 h 914"/>
                <a:gd name="T12" fmla="*/ 9 w 279"/>
                <a:gd name="T13" fmla="*/ 23 h 914"/>
                <a:gd name="T14" fmla="*/ 0 w 279"/>
                <a:gd name="T15" fmla="*/ 80 h 914"/>
                <a:gd name="T16" fmla="*/ 0 w 279"/>
                <a:gd name="T17" fmla="*/ 814 h 914"/>
                <a:gd name="T18" fmla="*/ 0 w 279"/>
                <a:gd name="T19" fmla="*/ 814 h 914"/>
                <a:gd name="T20" fmla="*/ 135 w 279"/>
                <a:gd name="T21"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35" y="913"/>
                  </a:moveTo>
                  <a:lnTo>
                    <a:pt x="278" y="913"/>
                  </a:lnTo>
                  <a:lnTo>
                    <a:pt x="278" y="0"/>
                  </a:lnTo>
                  <a:lnTo>
                    <a:pt x="38" y="0"/>
                  </a:lnTo>
                  <a:lnTo>
                    <a:pt x="38" y="0"/>
                  </a:lnTo>
                  <a:cubicBezTo>
                    <a:pt x="22" y="0"/>
                    <a:pt x="9" y="10"/>
                    <a:pt x="9" y="21"/>
                  </a:cubicBezTo>
                  <a:lnTo>
                    <a:pt x="9" y="23"/>
                  </a:lnTo>
                  <a:lnTo>
                    <a:pt x="0" y="80"/>
                  </a:lnTo>
                  <a:lnTo>
                    <a:pt x="0" y="814"/>
                  </a:lnTo>
                  <a:lnTo>
                    <a:pt x="0" y="814"/>
                  </a:lnTo>
                  <a:cubicBezTo>
                    <a:pt x="0" y="869"/>
                    <a:pt x="61" y="913"/>
                    <a:pt x="135" y="913"/>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5" name="Freeform 61">
              <a:extLst>
                <a:ext uri="{FF2B5EF4-FFF2-40B4-BE49-F238E27FC236}">
                  <a16:creationId xmlns:a16="http://schemas.microsoft.com/office/drawing/2014/main" id="{B9B6C2AD-4892-2F45-A5A4-5C54D4ABE154}"/>
                </a:ext>
              </a:extLst>
            </p:cNvPr>
            <p:cNvSpPr>
              <a:spLocks noChangeArrowheads="1"/>
            </p:cNvSpPr>
            <p:nvPr/>
          </p:nvSpPr>
          <p:spPr bwMode="auto">
            <a:xfrm>
              <a:off x="5816333" y="1353065"/>
              <a:ext cx="95766" cy="182263"/>
            </a:xfrm>
            <a:custGeom>
              <a:avLst/>
              <a:gdLst>
                <a:gd name="T0" fmla="*/ 38 w 135"/>
                <a:gd name="T1" fmla="*/ 0 h 261"/>
                <a:gd name="T2" fmla="*/ 134 w 135"/>
                <a:gd name="T3" fmla="*/ 245 h 261"/>
                <a:gd name="T4" fmla="*/ 96 w 135"/>
                <a:gd name="T5" fmla="*/ 260 h 261"/>
                <a:gd name="T6" fmla="*/ 0 w 135"/>
                <a:gd name="T7" fmla="*/ 15 h 261"/>
                <a:gd name="T8" fmla="*/ 38 w 135"/>
                <a:gd name="T9" fmla="*/ 0 h 261"/>
              </a:gdLst>
              <a:ahLst/>
              <a:cxnLst>
                <a:cxn ang="0">
                  <a:pos x="T0" y="T1"/>
                </a:cxn>
                <a:cxn ang="0">
                  <a:pos x="T2" y="T3"/>
                </a:cxn>
                <a:cxn ang="0">
                  <a:pos x="T4" y="T5"/>
                </a:cxn>
                <a:cxn ang="0">
                  <a:pos x="T6" y="T7"/>
                </a:cxn>
                <a:cxn ang="0">
                  <a:pos x="T8" y="T9"/>
                </a:cxn>
              </a:cxnLst>
              <a:rect l="0" t="0" r="r" b="b"/>
              <a:pathLst>
                <a:path w="135" h="261">
                  <a:moveTo>
                    <a:pt x="38" y="0"/>
                  </a:moveTo>
                  <a:lnTo>
                    <a:pt x="134" y="245"/>
                  </a:lnTo>
                  <a:lnTo>
                    <a:pt x="96" y="260"/>
                  </a:lnTo>
                  <a:lnTo>
                    <a:pt x="0" y="15"/>
                  </a:lnTo>
                  <a:lnTo>
                    <a:pt x="38"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6" name="Freeform 62">
              <a:extLst>
                <a:ext uri="{FF2B5EF4-FFF2-40B4-BE49-F238E27FC236}">
                  <a16:creationId xmlns:a16="http://schemas.microsoft.com/office/drawing/2014/main" id="{56F06EB0-FCEB-BC40-B87D-DB6EF24153EE}"/>
                </a:ext>
              </a:extLst>
            </p:cNvPr>
            <p:cNvSpPr>
              <a:spLocks noChangeArrowheads="1"/>
            </p:cNvSpPr>
            <p:nvPr/>
          </p:nvSpPr>
          <p:spPr bwMode="auto">
            <a:xfrm>
              <a:off x="5844137" y="1192427"/>
              <a:ext cx="55605" cy="27804"/>
            </a:xfrm>
            <a:custGeom>
              <a:avLst/>
              <a:gdLst>
                <a:gd name="T0" fmla="*/ 0 w 78"/>
                <a:gd name="T1" fmla="*/ 0 h 41"/>
                <a:gd name="T2" fmla="*/ 77 w 78"/>
                <a:gd name="T3" fmla="*/ 0 h 41"/>
                <a:gd name="T4" fmla="*/ 77 w 78"/>
                <a:gd name="T5" fmla="*/ 40 h 41"/>
                <a:gd name="T6" fmla="*/ 0 w 78"/>
                <a:gd name="T7" fmla="*/ 40 h 41"/>
                <a:gd name="T8" fmla="*/ 0 w 78"/>
                <a:gd name="T9" fmla="*/ 0 h 41"/>
              </a:gdLst>
              <a:ahLst/>
              <a:cxnLst>
                <a:cxn ang="0">
                  <a:pos x="T0" y="T1"/>
                </a:cxn>
                <a:cxn ang="0">
                  <a:pos x="T2" y="T3"/>
                </a:cxn>
                <a:cxn ang="0">
                  <a:pos x="T4" y="T5"/>
                </a:cxn>
                <a:cxn ang="0">
                  <a:pos x="T6" y="T7"/>
                </a:cxn>
                <a:cxn ang="0">
                  <a:pos x="T8" y="T9"/>
                </a:cxn>
              </a:cxnLst>
              <a:rect l="0" t="0" r="r" b="b"/>
              <a:pathLst>
                <a:path w="78" h="41">
                  <a:moveTo>
                    <a:pt x="0" y="0"/>
                  </a:moveTo>
                  <a:lnTo>
                    <a:pt x="77" y="0"/>
                  </a:lnTo>
                  <a:lnTo>
                    <a:pt x="77"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7" name="Freeform 63">
              <a:extLst>
                <a:ext uri="{FF2B5EF4-FFF2-40B4-BE49-F238E27FC236}">
                  <a16:creationId xmlns:a16="http://schemas.microsoft.com/office/drawing/2014/main" id="{EA05B40B-C11C-0B40-BE9A-1E1552A25FE7}"/>
                </a:ext>
              </a:extLst>
            </p:cNvPr>
            <p:cNvSpPr>
              <a:spLocks noChangeArrowheads="1"/>
            </p:cNvSpPr>
            <p:nvPr/>
          </p:nvSpPr>
          <p:spPr bwMode="auto">
            <a:xfrm>
              <a:off x="5831780" y="920578"/>
              <a:ext cx="67962" cy="83409"/>
            </a:xfrm>
            <a:custGeom>
              <a:avLst/>
              <a:gdLst>
                <a:gd name="T0" fmla="*/ 62 w 97"/>
                <a:gd name="T1" fmla="*/ 0 h 118"/>
                <a:gd name="T2" fmla="*/ 96 w 97"/>
                <a:gd name="T3" fmla="*/ 22 h 118"/>
                <a:gd name="T4" fmla="*/ 34 w 97"/>
                <a:gd name="T5" fmla="*/ 117 h 118"/>
                <a:gd name="T6" fmla="*/ 0 w 97"/>
                <a:gd name="T7" fmla="*/ 95 h 118"/>
                <a:gd name="T8" fmla="*/ 62 w 97"/>
                <a:gd name="T9" fmla="*/ 0 h 118"/>
              </a:gdLst>
              <a:ahLst/>
              <a:cxnLst>
                <a:cxn ang="0">
                  <a:pos x="T0" y="T1"/>
                </a:cxn>
                <a:cxn ang="0">
                  <a:pos x="T2" y="T3"/>
                </a:cxn>
                <a:cxn ang="0">
                  <a:pos x="T4" y="T5"/>
                </a:cxn>
                <a:cxn ang="0">
                  <a:pos x="T6" y="T7"/>
                </a:cxn>
                <a:cxn ang="0">
                  <a:pos x="T8" y="T9"/>
                </a:cxn>
              </a:cxnLst>
              <a:rect l="0" t="0" r="r" b="b"/>
              <a:pathLst>
                <a:path w="97" h="118">
                  <a:moveTo>
                    <a:pt x="62" y="0"/>
                  </a:moveTo>
                  <a:lnTo>
                    <a:pt x="96" y="22"/>
                  </a:lnTo>
                  <a:lnTo>
                    <a:pt x="34" y="117"/>
                  </a:lnTo>
                  <a:lnTo>
                    <a:pt x="0" y="95"/>
                  </a:lnTo>
                  <a:lnTo>
                    <a:pt x="62"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8" name="Freeform 64">
              <a:extLst>
                <a:ext uri="{FF2B5EF4-FFF2-40B4-BE49-F238E27FC236}">
                  <a16:creationId xmlns:a16="http://schemas.microsoft.com/office/drawing/2014/main" id="{3A93D090-9941-DF4E-AF10-3CF8273EB343}"/>
                </a:ext>
              </a:extLst>
            </p:cNvPr>
            <p:cNvSpPr>
              <a:spLocks noChangeArrowheads="1"/>
            </p:cNvSpPr>
            <p:nvPr/>
          </p:nvSpPr>
          <p:spPr bwMode="auto">
            <a:xfrm>
              <a:off x="5467256" y="1353065"/>
              <a:ext cx="95764" cy="182263"/>
            </a:xfrm>
            <a:custGeom>
              <a:avLst/>
              <a:gdLst>
                <a:gd name="T0" fmla="*/ 96 w 135"/>
                <a:gd name="T1" fmla="*/ 0 h 261"/>
                <a:gd name="T2" fmla="*/ 134 w 135"/>
                <a:gd name="T3" fmla="*/ 15 h 261"/>
                <a:gd name="T4" fmla="*/ 37 w 135"/>
                <a:gd name="T5" fmla="*/ 260 h 261"/>
                <a:gd name="T6" fmla="*/ 0 w 135"/>
                <a:gd name="T7" fmla="*/ 245 h 261"/>
                <a:gd name="T8" fmla="*/ 96 w 135"/>
                <a:gd name="T9" fmla="*/ 0 h 261"/>
              </a:gdLst>
              <a:ahLst/>
              <a:cxnLst>
                <a:cxn ang="0">
                  <a:pos x="T0" y="T1"/>
                </a:cxn>
                <a:cxn ang="0">
                  <a:pos x="T2" y="T3"/>
                </a:cxn>
                <a:cxn ang="0">
                  <a:pos x="T4" y="T5"/>
                </a:cxn>
                <a:cxn ang="0">
                  <a:pos x="T6" y="T7"/>
                </a:cxn>
                <a:cxn ang="0">
                  <a:pos x="T8" y="T9"/>
                </a:cxn>
              </a:cxnLst>
              <a:rect l="0" t="0" r="r" b="b"/>
              <a:pathLst>
                <a:path w="135" h="261">
                  <a:moveTo>
                    <a:pt x="96" y="0"/>
                  </a:moveTo>
                  <a:lnTo>
                    <a:pt x="134" y="15"/>
                  </a:lnTo>
                  <a:lnTo>
                    <a:pt x="37" y="260"/>
                  </a:lnTo>
                  <a:lnTo>
                    <a:pt x="0" y="245"/>
                  </a:lnTo>
                  <a:lnTo>
                    <a:pt x="96"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9" name="Freeform 65">
              <a:extLst>
                <a:ext uri="{FF2B5EF4-FFF2-40B4-BE49-F238E27FC236}">
                  <a16:creationId xmlns:a16="http://schemas.microsoft.com/office/drawing/2014/main" id="{8338E364-FCF9-5743-B1E0-6D9235051238}"/>
                </a:ext>
              </a:extLst>
            </p:cNvPr>
            <p:cNvSpPr>
              <a:spLocks noChangeArrowheads="1"/>
            </p:cNvSpPr>
            <p:nvPr/>
          </p:nvSpPr>
          <p:spPr bwMode="auto">
            <a:xfrm>
              <a:off x="5479612" y="1192427"/>
              <a:ext cx="52515" cy="27804"/>
            </a:xfrm>
            <a:custGeom>
              <a:avLst/>
              <a:gdLst>
                <a:gd name="T0" fmla="*/ 0 w 77"/>
                <a:gd name="T1" fmla="*/ 0 h 41"/>
                <a:gd name="T2" fmla="*/ 76 w 77"/>
                <a:gd name="T3" fmla="*/ 0 h 41"/>
                <a:gd name="T4" fmla="*/ 76 w 77"/>
                <a:gd name="T5" fmla="*/ 40 h 41"/>
                <a:gd name="T6" fmla="*/ 0 w 77"/>
                <a:gd name="T7" fmla="*/ 40 h 41"/>
                <a:gd name="T8" fmla="*/ 0 w 77"/>
                <a:gd name="T9" fmla="*/ 0 h 41"/>
              </a:gdLst>
              <a:ahLst/>
              <a:cxnLst>
                <a:cxn ang="0">
                  <a:pos x="T0" y="T1"/>
                </a:cxn>
                <a:cxn ang="0">
                  <a:pos x="T2" y="T3"/>
                </a:cxn>
                <a:cxn ang="0">
                  <a:pos x="T4" y="T5"/>
                </a:cxn>
                <a:cxn ang="0">
                  <a:pos x="T6" y="T7"/>
                </a:cxn>
                <a:cxn ang="0">
                  <a:pos x="T8" y="T9"/>
                </a:cxn>
              </a:cxnLst>
              <a:rect l="0" t="0" r="r" b="b"/>
              <a:pathLst>
                <a:path w="77" h="41">
                  <a:moveTo>
                    <a:pt x="0" y="0"/>
                  </a:moveTo>
                  <a:lnTo>
                    <a:pt x="76" y="0"/>
                  </a:lnTo>
                  <a:lnTo>
                    <a:pt x="76"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0" name="Freeform 66">
              <a:extLst>
                <a:ext uri="{FF2B5EF4-FFF2-40B4-BE49-F238E27FC236}">
                  <a16:creationId xmlns:a16="http://schemas.microsoft.com/office/drawing/2014/main" id="{5A6EE280-38CC-C44F-8557-A7F53E7BC526}"/>
                </a:ext>
              </a:extLst>
            </p:cNvPr>
            <p:cNvSpPr>
              <a:spLocks noChangeArrowheads="1"/>
            </p:cNvSpPr>
            <p:nvPr/>
          </p:nvSpPr>
          <p:spPr bwMode="auto">
            <a:xfrm>
              <a:off x="5479612" y="920578"/>
              <a:ext cx="67962" cy="83409"/>
            </a:xfrm>
            <a:custGeom>
              <a:avLst/>
              <a:gdLst>
                <a:gd name="T0" fmla="*/ 35 w 97"/>
                <a:gd name="T1" fmla="*/ 0 h 118"/>
                <a:gd name="T2" fmla="*/ 96 w 97"/>
                <a:gd name="T3" fmla="*/ 95 h 118"/>
                <a:gd name="T4" fmla="*/ 62 w 97"/>
                <a:gd name="T5" fmla="*/ 117 h 118"/>
                <a:gd name="T6" fmla="*/ 0 w 97"/>
                <a:gd name="T7" fmla="*/ 22 h 118"/>
                <a:gd name="T8" fmla="*/ 35 w 97"/>
                <a:gd name="T9" fmla="*/ 0 h 118"/>
              </a:gdLst>
              <a:ahLst/>
              <a:cxnLst>
                <a:cxn ang="0">
                  <a:pos x="T0" y="T1"/>
                </a:cxn>
                <a:cxn ang="0">
                  <a:pos x="T2" y="T3"/>
                </a:cxn>
                <a:cxn ang="0">
                  <a:pos x="T4" y="T5"/>
                </a:cxn>
                <a:cxn ang="0">
                  <a:pos x="T6" y="T7"/>
                </a:cxn>
                <a:cxn ang="0">
                  <a:pos x="T8" y="T9"/>
                </a:cxn>
              </a:cxnLst>
              <a:rect l="0" t="0" r="r" b="b"/>
              <a:pathLst>
                <a:path w="97" h="118">
                  <a:moveTo>
                    <a:pt x="35" y="0"/>
                  </a:moveTo>
                  <a:lnTo>
                    <a:pt x="96" y="95"/>
                  </a:lnTo>
                  <a:lnTo>
                    <a:pt x="62" y="117"/>
                  </a:lnTo>
                  <a:lnTo>
                    <a:pt x="0" y="22"/>
                  </a:lnTo>
                  <a:lnTo>
                    <a:pt x="3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1" name="Freeform 67">
              <a:extLst>
                <a:ext uri="{FF2B5EF4-FFF2-40B4-BE49-F238E27FC236}">
                  <a16:creationId xmlns:a16="http://schemas.microsoft.com/office/drawing/2014/main" id="{91397588-CB61-554C-9BC5-C8B0EE2DA446}"/>
                </a:ext>
              </a:extLst>
            </p:cNvPr>
            <p:cNvSpPr>
              <a:spLocks noChangeArrowheads="1"/>
            </p:cNvSpPr>
            <p:nvPr/>
          </p:nvSpPr>
          <p:spPr bwMode="auto">
            <a:xfrm>
              <a:off x="5791619"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2" name="Freeform 68">
              <a:extLst>
                <a:ext uri="{FF2B5EF4-FFF2-40B4-BE49-F238E27FC236}">
                  <a16:creationId xmlns:a16="http://schemas.microsoft.com/office/drawing/2014/main" id="{02D45A7D-E38B-744F-B7C7-9B4F423E9DFF}"/>
                </a:ext>
              </a:extLst>
            </p:cNvPr>
            <p:cNvSpPr>
              <a:spLocks noChangeArrowheads="1"/>
            </p:cNvSpPr>
            <p:nvPr/>
          </p:nvSpPr>
          <p:spPr bwMode="auto">
            <a:xfrm>
              <a:off x="5476522"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3" name="Freeform 69">
              <a:extLst>
                <a:ext uri="{FF2B5EF4-FFF2-40B4-BE49-F238E27FC236}">
                  <a16:creationId xmlns:a16="http://schemas.microsoft.com/office/drawing/2014/main" id="{368456A8-9E1D-B94C-9944-BD7BDA27E240}"/>
                </a:ext>
              </a:extLst>
            </p:cNvPr>
            <p:cNvSpPr>
              <a:spLocks noChangeArrowheads="1"/>
            </p:cNvSpPr>
            <p:nvPr/>
          </p:nvSpPr>
          <p:spPr bwMode="auto">
            <a:xfrm>
              <a:off x="5918277"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4" name="Freeform 70">
              <a:extLst>
                <a:ext uri="{FF2B5EF4-FFF2-40B4-BE49-F238E27FC236}">
                  <a16:creationId xmlns:a16="http://schemas.microsoft.com/office/drawing/2014/main" id="{708DDB70-931F-5340-AD9F-F1F5F7DA7AA2}"/>
                </a:ext>
              </a:extLst>
            </p:cNvPr>
            <p:cNvSpPr>
              <a:spLocks noChangeArrowheads="1"/>
            </p:cNvSpPr>
            <p:nvPr/>
          </p:nvSpPr>
          <p:spPr bwMode="auto">
            <a:xfrm>
              <a:off x="5371490"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5" name="Freeform 71">
              <a:extLst>
                <a:ext uri="{FF2B5EF4-FFF2-40B4-BE49-F238E27FC236}">
                  <a16:creationId xmlns:a16="http://schemas.microsoft.com/office/drawing/2014/main" id="{73B490FB-9F66-5941-9F51-5E694CE2E499}"/>
                </a:ext>
              </a:extLst>
            </p:cNvPr>
            <p:cNvSpPr>
              <a:spLocks noChangeArrowheads="1"/>
            </p:cNvSpPr>
            <p:nvPr/>
          </p:nvSpPr>
          <p:spPr bwMode="auto">
            <a:xfrm>
              <a:off x="5529039" y="982362"/>
              <a:ext cx="330542" cy="410863"/>
            </a:xfrm>
            <a:custGeom>
              <a:avLst/>
              <a:gdLst>
                <a:gd name="T0" fmla="*/ 438 w 471"/>
                <a:gd name="T1" fmla="*/ 0 h 586"/>
                <a:gd name="T2" fmla="*/ 438 w 471"/>
                <a:gd name="T3" fmla="*/ 0 h 586"/>
                <a:gd name="T4" fmla="*/ 463 w 471"/>
                <a:gd name="T5" fmla="*/ 14 h 586"/>
                <a:gd name="T6" fmla="*/ 463 w 471"/>
                <a:gd name="T7" fmla="*/ 14 h 586"/>
                <a:gd name="T8" fmla="*/ 470 w 471"/>
                <a:gd name="T9" fmla="*/ 521 h 586"/>
                <a:gd name="T10" fmla="*/ 470 w 471"/>
                <a:gd name="T11" fmla="*/ 521 h 586"/>
                <a:gd name="T12" fmla="*/ 355 w 471"/>
                <a:gd name="T13" fmla="*/ 585 h 586"/>
                <a:gd name="T14" fmla="*/ 114 w 471"/>
                <a:gd name="T15" fmla="*/ 585 h 586"/>
                <a:gd name="T16" fmla="*/ 114 w 471"/>
                <a:gd name="T17" fmla="*/ 585 h 586"/>
                <a:gd name="T18" fmla="*/ 0 w 471"/>
                <a:gd name="T19" fmla="*/ 521 h 586"/>
                <a:gd name="T20" fmla="*/ 6 w 471"/>
                <a:gd name="T21" fmla="*/ 14 h 586"/>
                <a:gd name="T22" fmla="*/ 6 w 471"/>
                <a:gd name="T23" fmla="*/ 14 h 586"/>
                <a:gd name="T24" fmla="*/ 6 w 471"/>
                <a:gd name="T25" fmla="*/ 14 h 586"/>
                <a:gd name="T26" fmla="*/ 31 w 471"/>
                <a:gd name="T27" fmla="*/ 0 h 586"/>
                <a:gd name="T28" fmla="*/ 438 w 471"/>
                <a:gd name="T29" fmla="*/ 0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71" h="586">
                  <a:moveTo>
                    <a:pt x="438" y="0"/>
                  </a:moveTo>
                  <a:lnTo>
                    <a:pt x="438" y="0"/>
                  </a:lnTo>
                  <a:cubicBezTo>
                    <a:pt x="452" y="0"/>
                    <a:pt x="463" y="5"/>
                    <a:pt x="463" y="14"/>
                  </a:cubicBezTo>
                  <a:lnTo>
                    <a:pt x="463" y="14"/>
                  </a:lnTo>
                  <a:lnTo>
                    <a:pt x="470" y="521"/>
                  </a:lnTo>
                  <a:lnTo>
                    <a:pt x="470" y="521"/>
                  </a:lnTo>
                  <a:cubicBezTo>
                    <a:pt x="470" y="557"/>
                    <a:pt x="419" y="585"/>
                    <a:pt x="355" y="585"/>
                  </a:cubicBezTo>
                  <a:lnTo>
                    <a:pt x="114" y="585"/>
                  </a:lnTo>
                  <a:lnTo>
                    <a:pt x="114" y="585"/>
                  </a:lnTo>
                  <a:cubicBezTo>
                    <a:pt x="51" y="585"/>
                    <a:pt x="0" y="557"/>
                    <a:pt x="0" y="521"/>
                  </a:cubicBezTo>
                  <a:lnTo>
                    <a:pt x="6" y="14"/>
                  </a:lnTo>
                  <a:lnTo>
                    <a:pt x="6" y="14"/>
                  </a:lnTo>
                  <a:lnTo>
                    <a:pt x="6" y="14"/>
                  </a:lnTo>
                  <a:cubicBezTo>
                    <a:pt x="6" y="5"/>
                    <a:pt x="17" y="0"/>
                    <a:pt x="31" y="0"/>
                  </a:cubicBezTo>
                  <a:lnTo>
                    <a:pt x="438" y="0"/>
                  </a:ln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grpSp>
      <p:grpSp>
        <p:nvGrpSpPr>
          <p:cNvPr id="10" name="Group 9">
            <a:extLst>
              <a:ext uri="{FF2B5EF4-FFF2-40B4-BE49-F238E27FC236}">
                <a16:creationId xmlns:a16="http://schemas.microsoft.com/office/drawing/2014/main" id="{678E92EF-111A-BC4D-A7AE-C8CC38BC93E9}"/>
              </a:ext>
            </a:extLst>
          </p:cNvPr>
          <p:cNvGrpSpPr/>
          <p:nvPr/>
        </p:nvGrpSpPr>
        <p:grpSpPr>
          <a:xfrm>
            <a:off x="8617867" y="8683712"/>
            <a:ext cx="1115196" cy="673443"/>
            <a:chOff x="7320769" y="8683712"/>
            <a:chExt cx="1115196" cy="673443"/>
          </a:xfrm>
        </p:grpSpPr>
        <p:sp>
          <p:nvSpPr>
            <p:cNvPr id="256" name="Freeform 72">
              <a:extLst>
                <a:ext uri="{FF2B5EF4-FFF2-40B4-BE49-F238E27FC236}">
                  <a16:creationId xmlns:a16="http://schemas.microsoft.com/office/drawing/2014/main" id="{BE0DD0E2-9553-494D-8F34-5E60FD2BAA26}"/>
                </a:ext>
              </a:extLst>
            </p:cNvPr>
            <p:cNvSpPr>
              <a:spLocks noChangeArrowheads="1"/>
            </p:cNvSpPr>
            <p:nvPr/>
          </p:nvSpPr>
          <p:spPr bwMode="auto">
            <a:xfrm>
              <a:off x="7320769" y="8751674"/>
              <a:ext cx="1115196" cy="537519"/>
            </a:xfrm>
            <a:custGeom>
              <a:avLst/>
              <a:gdLst>
                <a:gd name="T0" fmla="*/ 0 w 1594"/>
                <a:gd name="T1" fmla="*/ 672 h 767"/>
                <a:gd name="T2" fmla="*/ 0 w 1594"/>
                <a:gd name="T3" fmla="*/ 94 h 767"/>
                <a:gd name="T4" fmla="*/ 0 w 1594"/>
                <a:gd name="T5" fmla="*/ 94 h 767"/>
                <a:gd name="T6" fmla="*/ 84 w 1594"/>
                <a:gd name="T7" fmla="*/ 10 h 767"/>
                <a:gd name="T8" fmla="*/ 178 w 1594"/>
                <a:gd name="T9" fmla="*/ 0 h 767"/>
                <a:gd name="T10" fmla="*/ 1383 w 1594"/>
                <a:gd name="T11" fmla="*/ 0 h 767"/>
                <a:gd name="T12" fmla="*/ 1383 w 1594"/>
                <a:gd name="T13" fmla="*/ 0 h 767"/>
                <a:gd name="T14" fmla="*/ 1593 w 1594"/>
                <a:gd name="T15" fmla="*/ 211 h 767"/>
                <a:gd name="T16" fmla="*/ 1593 w 1594"/>
                <a:gd name="T17" fmla="*/ 555 h 767"/>
                <a:gd name="T18" fmla="*/ 1593 w 1594"/>
                <a:gd name="T19" fmla="*/ 555 h 767"/>
                <a:gd name="T20" fmla="*/ 1383 w 1594"/>
                <a:gd name="T21" fmla="*/ 766 h 767"/>
                <a:gd name="T22" fmla="*/ 178 w 1594"/>
                <a:gd name="T23" fmla="*/ 766 h 767"/>
                <a:gd name="T24" fmla="*/ 84 w 1594"/>
                <a:gd name="T25" fmla="*/ 757 h 767"/>
                <a:gd name="T26" fmla="*/ 84 w 1594"/>
                <a:gd name="T27" fmla="*/ 757 h 767"/>
                <a:gd name="T28" fmla="*/ 0 w 1594"/>
                <a:gd name="T29" fmla="*/ 672 h 7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94" h="767">
                  <a:moveTo>
                    <a:pt x="0" y="672"/>
                  </a:moveTo>
                  <a:lnTo>
                    <a:pt x="0" y="94"/>
                  </a:lnTo>
                  <a:lnTo>
                    <a:pt x="0" y="94"/>
                  </a:lnTo>
                  <a:cubicBezTo>
                    <a:pt x="0" y="47"/>
                    <a:pt x="37" y="10"/>
                    <a:pt x="84" y="10"/>
                  </a:cubicBezTo>
                  <a:lnTo>
                    <a:pt x="178" y="0"/>
                  </a:lnTo>
                  <a:lnTo>
                    <a:pt x="1383" y="0"/>
                  </a:lnTo>
                  <a:lnTo>
                    <a:pt x="1383" y="0"/>
                  </a:lnTo>
                  <a:cubicBezTo>
                    <a:pt x="1499" y="0"/>
                    <a:pt x="1593" y="95"/>
                    <a:pt x="1593" y="211"/>
                  </a:cubicBezTo>
                  <a:lnTo>
                    <a:pt x="1593" y="555"/>
                  </a:lnTo>
                  <a:lnTo>
                    <a:pt x="1593" y="555"/>
                  </a:lnTo>
                  <a:cubicBezTo>
                    <a:pt x="1593" y="671"/>
                    <a:pt x="1499" y="766"/>
                    <a:pt x="1383" y="766"/>
                  </a:cubicBezTo>
                  <a:lnTo>
                    <a:pt x="178" y="766"/>
                  </a:lnTo>
                  <a:lnTo>
                    <a:pt x="84" y="757"/>
                  </a:lnTo>
                  <a:lnTo>
                    <a:pt x="84" y="757"/>
                  </a:lnTo>
                  <a:cubicBezTo>
                    <a:pt x="37" y="757"/>
                    <a:pt x="0" y="719"/>
                    <a:pt x="0" y="672"/>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7" name="Freeform 73">
              <a:extLst>
                <a:ext uri="{FF2B5EF4-FFF2-40B4-BE49-F238E27FC236}">
                  <a16:creationId xmlns:a16="http://schemas.microsoft.com/office/drawing/2014/main" id="{403518F4-7D35-724F-A706-A36B268488F3}"/>
                </a:ext>
              </a:extLst>
            </p:cNvPr>
            <p:cNvSpPr>
              <a:spLocks noChangeArrowheads="1"/>
            </p:cNvSpPr>
            <p:nvPr/>
          </p:nvSpPr>
          <p:spPr bwMode="auto">
            <a:xfrm>
              <a:off x="7988034" y="8683712"/>
              <a:ext cx="40158" cy="101942"/>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2"/>
                    <a:pt x="45" y="145"/>
                    <a:pt x="29" y="145"/>
                  </a:cubicBezTo>
                  <a:lnTo>
                    <a:pt x="29" y="145"/>
                  </a:lnTo>
                  <a:cubicBezTo>
                    <a:pt x="13" y="145"/>
                    <a:pt x="0" y="132"/>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8" name="Freeform 74">
              <a:extLst>
                <a:ext uri="{FF2B5EF4-FFF2-40B4-BE49-F238E27FC236}">
                  <a16:creationId xmlns:a16="http://schemas.microsoft.com/office/drawing/2014/main" id="{53D22347-C883-EE4F-B52F-4DA5716CD82B}"/>
                </a:ext>
              </a:extLst>
            </p:cNvPr>
            <p:cNvSpPr>
              <a:spLocks noChangeArrowheads="1"/>
            </p:cNvSpPr>
            <p:nvPr/>
          </p:nvSpPr>
          <p:spPr bwMode="auto">
            <a:xfrm>
              <a:off x="7988034" y="9255211"/>
              <a:ext cx="40158" cy="101944"/>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3"/>
                    <a:pt x="45" y="145"/>
                    <a:pt x="29" y="145"/>
                  </a:cubicBezTo>
                  <a:lnTo>
                    <a:pt x="29" y="145"/>
                  </a:lnTo>
                  <a:cubicBezTo>
                    <a:pt x="13" y="145"/>
                    <a:pt x="0" y="133"/>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9" name="Freeform 75">
              <a:extLst>
                <a:ext uri="{FF2B5EF4-FFF2-40B4-BE49-F238E27FC236}">
                  <a16:creationId xmlns:a16="http://schemas.microsoft.com/office/drawing/2014/main" id="{B71FAA94-80B2-5B47-962E-41F49C992802}"/>
                </a:ext>
              </a:extLst>
            </p:cNvPr>
            <p:cNvSpPr>
              <a:spLocks noChangeArrowheads="1"/>
            </p:cNvSpPr>
            <p:nvPr/>
          </p:nvSpPr>
          <p:spPr bwMode="auto">
            <a:xfrm>
              <a:off x="7354749" y="8785654"/>
              <a:ext cx="1047236" cy="469557"/>
            </a:xfrm>
            <a:custGeom>
              <a:avLst/>
              <a:gdLst>
                <a:gd name="T0" fmla="*/ 0 w 1497"/>
                <a:gd name="T1" fmla="*/ 46 h 670"/>
                <a:gd name="T2" fmla="*/ 0 w 1497"/>
                <a:gd name="T3" fmla="*/ 46 h 670"/>
                <a:gd name="T4" fmla="*/ 35 w 1497"/>
                <a:gd name="T5" fmla="*/ 10 h 670"/>
                <a:gd name="T6" fmla="*/ 38 w 1497"/>
                <a:gd name="T7" fmla="*/ 10 h 670"/>
                <a:gd name="T8" fmla="*/ 131 w 1497"/>
                <a:gd name="T9" fmla="*/ 0 h 670"/>
                <a:gd name="T10" fmla="*/ 1334 w 1497"/>
                <a:gd name="T11" fmla="*/ 0 h 670"/>
                <a:gd name="T12" fmla="*/ 1334 w 1497"/>
                <a:gd name="T13" fmla="*/ 0 h 670"/>
                <a:gd name="T14" fmla="*/ 1496 w 1497"/>
                <a:gd name="T15" fmla="*/ 163 h 670"/>
                <a:gd name="T16" fmla="*/ 1496 w 1497"/>
                <a:gd name="T17" fmla="*/ 507 h 670"/>
                <a:gd name="T18" fmla="*/ 1496 w 1497"/>
                <a:gd name="T19" fmla="*/ 507 h 670"/>
                <a:gd name="T20" fmla="*/ 1334 w 1497"/>
                <a:gd name="T21" fmla="*/ 669 h 670"/>
                <a:gd name="T22" fmla="*/ 131 w 1497"/>
                <a:gd name="T23" fmla="*/ 669 h 670"/>
                <a:gd name="T24" fmla="*/ 38 w 1497"/>
                <a:gd name="T25" fmla="*/ 660 h 670"/>
                <a:gd name="T26" fmla="*/ 35 w 1497"/>
                <a:gd name="T27" fmla="*/ 660 h 670"/>
                <a:gd name="T28" fmla="*/ 35 w 1497"/>
                <a:gd name="T29" fmla="*/ 660 h 670"/>
                <a:gd name="T30" fmla="*/ 0 w 1497"/>
                <a:gd name="T31" fmla="*/ 624 h 670"/>
                <a:gd name="T32" fmla="*/ 0 w 1497"/>
                <a:gd name="T33" fmla="*/ 46 h 6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497" h="670">
                  <a:moveTo>
                    <a:pt x="0" y="46"/>
                  </a:moveTo>
                  <a:lnTo>
                    <a:pt x="0" y="46"/>
                  </a:lnTo>
                  <a:cubicBezTo>
                    <a:pt x="0" y="26"/>
                    <a:pt x="15" y="10"/>
                    <a:pt x="35" y="10"/>
                  </a:cubicBezTo>
                  <a:lnTo>
                    <a:pt x="38" y="10"/>
                  </a:lnTo>
                  <a:lnTo>
                    <a:pt x="131" y="0"/>
                  </a:lnTo>
                  <a:lnTo>
                    <a:pt x="1334" y="0"/>
                  </a:lnTo>
                  <a:lnTo>
                    <a:pt x="1334" y="0"/>
                  </a:lnTo>
                  <a:cubicBezTo>
                    <a:pt x="1423" y="0"/>
                    <a:pt x="1496" y="73"/>
                    <a:pt x="1496" y="163"/>
                  </a:cubicBezTo>
                  <a:lnTo>
                    <a:pt x="1496" y="507"/>
                  </a:lnTo>
                  <a:lnTo>
                    <a:pt x="1496" y="507"/>
                  </a:lnTo>
                  <a:cubicBezTo>
                    <a:pt x="1496" y="597"/>
                    <a:pt x="1423" y="669"/>
                    <a:pt x="1334" y="669"/>
                  </a:cubicBezTo>
                  <a:lnTo>
                    <a:pt x="131" y="669"/>
                  </a:lnTo>
                  <a:lnTo>
                    <a:pt x="38" y="660"/>
                  </a:lnTo>
                  <a:lnTo>
                    <a:pt x="35" y="660"/>
                  </a:lnTo>
                  <a:lnTo>
                    <a:pt x="35" y="660"/>
                  </a:lnTo>
                  <a:cubicBezTo>
                    <a:pt x="15" y="660"/>
                    <a:pt x="0" y="643"/>
                    <a:pt x="0" y="624"/>
                  </a:cubicBezTo>
                  <a:lnTo>
                    <a:pt x="0" y="46"/>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0" name="Freeform 76">
              <a:extLst>
                <a:ext uri="{FF2B5EF4-FFF2-40B4-BE49-F238E27FC236}">
                  <a16:creationId xmlns:a16="http://schemas.microsoft.com/office/drawing/2014/main" id="{FDAE85A5-ADA9-6047-BDF2-E76450B829A1}"/>
                </a:ext>
              </a:extLst>
            </p:cNvPr>
            <p:cNvSpPr>
              <a:spLocks noChangeArrowheads="1"/>
            </p:cNvSpPr>
            <p:nvPr/>
          </p:nvSpPr>
          <p:spPr bwMode="auto">
            <a:xfrm>
              <a:off x="8272239" y="9122377"/>
              <a:ext cx="117389" cy="117389"/>
            </a:xfrm>
            <a:custGeom>
              <a:avLst/>
              <a:gdLst>
                <a:gd name="T0" fmla="*/ 0 w 167"/>
                <a:gd name="T1" fmla="*/ 140 h 167"/>
                <a:gd name="T2" fmla="*/ 0 w 167"/>
                <a:gd name="T3" fmla="*/ 140 h 167"/>
                <a:gd name="T4" fmla="*/ 27 w 167"/>
                <a:gd name="T5" fmla="*/ 113 h 167"/>
                <a:gd name="T6" fmla="*/ 27 w 167"/>
                <a:gd name="T7" fmla="*/ 113 h 167"/>
                <a:gd name="T8" fmla="*/ 113 w 167"/>
                <a:gd name="T9" fmla="*/ 26 h 167"/>
                <a:gd name="T10" fmla="*/ 113 w 167"/>
                <a:gd name="T11" fmla="*/ 26 h 167"/>
                <a:gd name="T12" fmla="*/ 140 w 167"/>
                <a:gd name="T13" fmla="*/ 0 h 167"/>
                <a:gd name="T14" fmla="*/ 140 w 167"/>
                <a:gd name="T15" fmla="*/ 0 h 167"/>
                <a:gd name="T16" fmla="*/ 166 w 167"/>
                <a:gd name="T17" fmla="*/ 26 h 167"/>
                <a:gd name="T18" fmla="*/ 166 w 167"/>
                <a:gd name="T19" fmla="*/ 26 h 167"/>
                <a:gd name="T20" fmla="*/ 27 w 167"/>
                <a:gd name="T21" fmla="*/ 166 h 167"/>
                <a:gd name="T22" fmla="*/ 27 w 167"/>
                <a:gd name="T23" fmla="*/ 166 h 167"/>
                <a:gd name="T24" fmla="*/ 0 w 167"/>
                <a:gd name="T25" fmla="*/ 140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140"/>
                  </a:moveTo>
                  <a:lnTo>
                    <a:pt x="0" y="140"/>
                  </a:lnTo>
                  <a:cubicBezTo>
                    <a:pt x="0" y="125"/>
                    <a:pt x="12" y="113"/>
                    <a:pt x="27" y="113"/>
                  </a:cubicBezTo>
                  <a:lnTo>
                    <a:pt x="27" y="113"/>
                  </a:lnTo>
                  <a:cubicBezTo>
                    <a:pt x="75" y="113"/>
                    <a:pt x="113" y="74"/>
                    <a:pt x="113" y="26"/>
                  </a:cubicBezTo>
                  <a:lnTo>
                    <a:pt x="113" y="26"/>
                  </a:lnTo>
                  <a:cubicBezTo>
                    <a:pt x="113" y="11"/>
                    <a:pt x="126" y="0"/>
                    <a:pt x="140" y="0"/>
                  </a:cubicBezTo>
                  <a:lnTo>
                    <a:pt x="140" y="0"/>
                  </a:lnTo>
                  <a:cubicBezTo>
                    <a:pt x="154" y="0"/>
                    <a:pt x="166" y="11"/>
                    <a:pt x="166" y="26"/>
                  </a:cubicBezTo>
                  <a:lnTo>
                    <a:pt x="166" y="26"/>
                  </a:lnTo>
                  <a:cubicBezTo>
                    <a:pt x="166" y="103"/>
                    <a:pt x="103" y="166"/>
                    <a:pt x="27" y="166"/>
                  </a:cubicBezTo>
                  <a:lnTo>
                    <a:pt x="27" y="166"/>
                  </a:lnTo>
                  <a:cubicBezTo>
                    <a:pt x="12" y="166"/>
                    <a:pt x="0" y="154"/>
                    <a:pt x="0" y="14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1" name="Freeform 77">
              <a:extLst>
                <a:ext uri="{FF2B5EF4-FFF2-40B4-BE49-F238E27FC236}">
                  <a16:creationId xmlns:a16="http://schemas.microsoft.com/office/drawing/2014/main" id="{74470410-1275-E044-929E-AB9B1F4417F4}"/>
                </a:ext>
              </a:extLst>
            </p:cNvPr>
            <p:cNvSpPr>
              <a:spLocks noChangeArrowheads="1"/>
            </p:cNvSpPr>
            <p:nvPr/>
          </p:nvSpPr>
          <p:spPr bwMode="auto">
            <a:xfrm>
              <a:off x="8272239" y="8801101"/>
              <a:ext cx="117389" cy="117389"/>
            </a:xfrm>
            <a:custGeom>
              <a:avLst/>
              <a:gdLst>
                <a:gd name="T0" fmla="*/ 0 w 167"/>
                <a:gd name="T1" fmla="*/ 26 h 167"/>
                <a:gd name="T2" fmla="*/ 0 w 167"/>
                <a:gd name="T3" fmla="*/ 26 h 167"/>
                <a:gd name="T4" fmla="*/ 27 w 167"/>
                <a:gd name="T5" fmla="*/ 0 h 167"/>
                <a:gd name="T6" fmla="*/ 27 w 167"/>
                <a:gd name="T7" fmla="*/ 0 h 167"/>
                <a:gd name="T8" fmla="*/ 166 w 167"/>
                <a:gd name="T9" fmla="*/ 140 h 167"/>
                <a:gd name="T10" fmla="*/ 166 w 167"/>
                <a:gd name="T11" fmla="*/ 140 h 167"/>
                <a:gd name="T12" fmla="*/ 140 w 167"/>
                <a:gd name="T13" fmla="*/ 166 h 167"/>
                <a:gd name="T14" fmla="*/ 140 w 167"/>
                <a:gd name="T15" fmla="*/ 166 h 167"/>
                <a:gd name="T16" fmla="*/ 113 w 167"/>
                <a:gd name="T17" fmla="*/ 140 h 167"/>
                <a:gd name="T18" fmla="*/ 113 w 167"/>
                <a:gd name="T19" fmla="*/ 140 h 167"/>
                <a:gd name="T20" fmla="*/ 27 w 167"/>
                <a:gd name="T21" fmla="*/ 52 h 167"/>
                <a:gd name="T22" fmla="*/ 27 w 167"/>
                <a:gd name="T23" fmla="*/ 52 h 167"/>
                <a:gd name="T24" fmla="*/ 0 w 167"/>
                <a:gd name="T25" fmla="*/ 26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26"/>
                  </a:moveTo>
                  <a:lnTo>
                    <a:pt x="0" y="26"/>
                  </a:lnTo>
                  <a:cubicBezTo>
                    <a:pt x="0" y="11"/>
                    <a:pt x="12" y="0"/>
                    <a:pt x="27" y="0"/>
                  </a:cubicBezTo>
                  <a:lnTo>
                    <a:pt x="27" y="0"/>
                  </a:lnTo>
                  <a:cubicBezTo>
                    <a:pt x="103" y="0"/>
                    <a:pt x="166" y="62"/>
                    <a:pt x="166" y="140"/>
                  </a:cubicBezTo>
                  <a:lnTo>
                    <a:pt x="166" y="140"/>
                  </a:lnTo>
                  <a:cubicBezTo>
                    <a:pt x="166" y="154"/>
                    <a:pt x="154" y="166"/>
                    <a:pt x="140" y="166"/>
                  </a:cubicBezTo>
                  <a:lnTo>
                    <a:pt x="140" y="166"/>
                  </a:lnTo>
                  <a:cubicBezTo>
                    <a:pt x="126" y="166"/>
                    <a:pt x="113" y="154"/>
                    <a:pt x="113" y="140"/>
                  </a:cubicBezTo>
                  <a:lnTo>
                    <a:pt x="113" y="140"/>
                  </a:lnTo>
                  <a:cubicBezTo>
                    <a:pt x="113" y="91"/>
                    <a:pt x="75" y="52"/>
                    <a:pt x="27" y="52"/>
                  </a:cubicBezTo>
                  <a:lnTo>
                    <a:pt x="27" y="52"/>
                  </a:lnTo>
                  <a:cubicBezTo>
                    <a:pt x="12" y="52"/>
                    <a:pt x="0" y="41"/>
                    <a:pt x="0" y="26"/>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2" name="Freeform 78">
              <a:extLst>
                <a:ext uri="{FF2B5EF4-FFF2-40B4-BE49-F238E27FC236}">
                  <a16:creationId xmlns:a16="http://schemas.microsoft.com/office/drawing/2014/main" id="{5139B298-675F-7044-9F1A-3DCB32E37193}"/>
                </a:ext>
              </a:extLst>
            </p:cNvPr>
            <p:cNvSpPr>
              <a:spLocks noChangeArrowheads="1"/>
            </p:cNvSpPr>
            <p:nvPr/>
          </p:nvSpPr>
          <p:spPr bwMode="auto">
            <a:xfrm>
              <a:off x="7444336" y="8816546"/>
              <a:ext cx="667265" cy="407773"/>
            </a:xfrm>
            <a:custGeom>
              <a:avLst/>
              <a:gdLst>
                <a:gd name="T0" fmla="*/ 0 w 951"/>
                <a:gd name="T1" fmla="*/ 40 h 582"/>
                <a:gd name="T2" fmla="*/ 0 w 951"/>
                <a:gd name="T3" fmla="*/ 40 h 582"/>
                <a:gd name="T4" fmla="*/ 22 w 951"/>
                <a:gd name="T5" fmla="*/ 9 h 582"/>
                <a:gd name="T6" fmla="*/ 24 w 951"/>
                <a:gd name="T7" fmla="*/ 9 h 582"/>
                <a:gd name="T8" fmla="*/ 84 w 951"/>
                <a:gd name="T9" fmla="*/ 0 h 582"/>
                <a:gd name="T10" fmla="*/ 848 w 951"/>
                <a:gd name="T11" fmla="*/ 0 h 582"/>
                <a:gd name="T12" fmla="*/ 848 w 951"/>
                <a:gd name="T13" fmla="*/ 0 h 582"/>
                <a:gd name="T14" fmla="*/ 950 w 951"/>
                <a:gd name="T15" fmla="*/ 141 h 582"/>
                <a:gd name="T16" fmla="*/ 950 w 951"/>
                <a:gd name="T17" fmla="*/ 440 h 582"/>
                <a:gd name="T18" fmla="*/ 950 w 951"/>
                <a:gd name="T19" fmla="*/ 440 h 582"/>
                <a:gd name="T20" fmla="*/ 848 w 951"/>
                <a:gd name="T21" fmla="*/ 581 h 582"/>
                <a:gd name="T22" fmla="*/ 84 w 951"/>
                <a:gd name="T23" fmla="*/ 581 h 582"/>
                <a:gd name="T24" fmla="*/ 24 w 951"/>
                <a:gd name="T25" fmla="*/ 572 h 582"/>
                <a:gd name="T26" fmla="*/ 22 w 951"/>
                <a:gd name="T27" fmla="*/ 572 h 582"/>
                <a:gd name="T28" fmla="*/ 22 w 951"/>
                <a:gd name="T29" fmla="*/ 572 h 582"/>
                <a:gd name="T30" fmla="*/ 0 w 951"/>
                <a:gd name="T31" fmla="*/ 542 h 582"/>
                <a:gd name="T32" fmla="*/ 0 w 951"/>
                <a:gd name="T33" fmla="*/ 40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51" h="582">
                  <a:moveTo>
                    <a:pt x="0" y="40"/>
                  </a:moveTo>
                  <a:lnTo>
                    <a:pt x="0" y="40"/>
                  </a:lnTo>
                  <a:cubicBezTo>
                    <a:pt x="0" y="23"/>
                    <a:pt x="10" y="9"/>
                    <a:pt x="22" y="9"/>
                  </a:cubicBezTo>
                  <a:lnTo>
                    <a:pt x="24" y="9"/>
                  </a:lnTo>
                  <a:lnTo>
                    <a:pt x="84" y="0"/>
                  </a:lnTo>
                  <a:lnTo>
                    <a:pt x="848" y="0"/>
                  </a:lnTo>
                  <a:lnTo>
                    <a:pt x="848" y="0"/>
                  </a:lnTo>
                  <a:cubicBezTo>
                    <a:pt x="905" y="0"/>
                    <a:pt x="950" y="64"/>
                    <a:pt x="950" y="141"/>
                  </a:cubicBezTo>
                  <a:lnTo>
                    <a:pt x="950" y="440"/>
                  </a:lnTo>
                  <a:lnTo>
                    <a:pt x="950" y="440"/>
                  </a:lnTo>
                  <a:cubicBezTo>
                    <a:pt x="950" y="518"/>
                    <a:pt x="905" y="581"/>
                    <a:pt x="848" y="581"/>
                  </a:cubicBezTo>
                  <a:lnTo>
                    <a:pt x="84" y="581"/>
                  </a:lnTo>
                  <a:lnTo>
                    <a:pt x="24" y="572"/>
                  </a:lnTo>
                  <a:lnTo>
                    <a:pt x="22" y="572"/>
                  </a:lnTo>
                  <a:lnTo>
                    <a:pt x="22" y="572"/>
                  </a:lnTo>
                  <a:cubicBezTo>
                    <a:pt x="10" y="572"/>
                    <a:pt x="0" y="559"/>
                    <a:pt x="0" y="542"/>
                  </a:cubicBezTo>
                  <a:lnTo>
                    <a:pt x="0" y="4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63" name="Freeform 79">
              <a:extLst>
                <a:ext uri="{FF2B5EF4-FFF2-40B4-BE49-F238E27FC236}">
                  <a16:creationId xmlns:a16="http://schemas.microsoft.com/office/drawing/2014/main" id="{36FE639D-5485-4A43-88D1-27AC83891B46}"/>
                </a:ext>
              </a:extLst>
            </p:cNvPr>
            <p:cNvSpPr>
              <a:spLocks noChangeArrowheads="1"/>
            </p:cNvSpPr>
            <p:nvPr/>
          </p:nvSpPr>
          <p:spPr bwMode="auto">
            <a:xfrm>
              <a:off x="7444336" y="9020432"/>
              <a:ext cx="667265" cy="203886"/>
            </a:xfrm>
            <a:custGeom>
              <a:avLst/>
              <a:gdLst>
                <a:gd name="T0" fmla="*/ 950 w 951"/>
                <a:gd name="T1" fmla="*/ 149 h 291"/>
                <a:gd name="T2" fmla="*/ 950 w 951"/>
                <a:gd name="T3" fmla="*/ 0 h 291"/>
                <a:gd name="T4" fmla="*/ 0 w 951"/>
                <a:gd name="T5" fmla="*/ 0 h 291"/>
                <a:gd name="T6" fmla="*/ 0 w 951"/>
                <a:gd name="T7" fmla="*/ 251 h 291"/>
                <a:gd name="T8" fmla="*/ 0 w 951"/>
                <a:gd name="T9" fmla="*/ 251 h 291"/>
                <a:gd name="T10" fmla="*/ 22 w 951"/>
                <a:gd name="T11" fmla="*/ 281 h 291"/>
                <a:gd name="T12" fmla="*/ 24 w 951"/>
                <a:gd name="T13" fmla="*/ 281 h 291"/>
                <a:gd name="T14" fmla="*/ 84 w 951"/>
                <a:gd name="T15" fmla="*/ 290 h 291"/>
                <a:gd name="T16" fmla="*/ 848 w 951"/>
                <a:gd name="T17" fmla="*/ 290 h 291"/>
                <a:gd name="T18" fmla="*/ 848 w 951"/>
                <a:gd name="T19" fmla="*/ 290 h 291"/>
                <a:gd name="T20" fmla="*/ 950 w 951"/>
                <a:gd name="T21" fmla="*/ 149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51" h="291">
                  <a:moveTo>
                    <a:pt x="950" y="149"/>
                  </a:moveTo>
                  <a:lnTo>
                    <a:pt x="950" y="0"/>
                  </a:lnTo>
                  <a:lnTo>
                    <a:pt x="0" y="0"/>
                  </a:lnTo>
                  <a:lnTo>
                    <a:pt x="0" y="251"/>
                  </a:lnTo>
                  <a:lnTo>
                    <a:pt x="0" y="251"/>
                  </a:lnTo>
                  <a:cubicBezTo>
                    <a:pt x="0" y="268"/>
                    <a:pt x="10" y="281"/>
                    <a:pt x="22" y="281"/>
                  </a:cubicBezTo>
                  <a:lnTo>
                    <a:pt x="24" y="281"/>
                  </a:lnTo>
                  <a:lnTo>
                    <a:pt x="84" y="290"/>
                  </a:lnTo>
                  <a:lnTo>
                    <a:pt x="848" y="290"/>
                  </a:lnTo>
                  <a:lnTo>
                    <a:pt x="848" y="290"/>
                  </a:lnTo>
                  <a:cubicBezTo>
                    <a:pt x="905" y="290"/>
                    <a:pt x="950" y="227"/>
                    <a:pt x="950" y="149"/>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64" name="Freeform 80">
              <a:extLst>
                <a:ext uri="{FF2B5EF4-FFF2-40B4-BE49-F238E27FC236}">
                  <a16:creationId xmlns:a16="http://schemas.microsoft.com/office/drawing/2014/main" id="{F2925599-00A6-144A-9378-BE26B31C2F4C}"/>
                </a:ext>
              </a:extLst>
            </p:cNvPr>
            <p:cNvSpPr>
              <a:spLocks noChangeArrowheads="1"/>
            </p:cNvSpPr>
            <p:nvPr/>
          </p:nvSpPr>
          <p:spPr bwMode="auto">
            <a:xfrm>
              <a:off x="7493763" y="8850528"/>
              <a:ext cx="426308" cy="342899"/>
            </a:xfrm>
            <a:custGeom>
              <a:avLst/>
              <a:gdLst>
                <a:gd name="T0" fmla="*/ 0 w 610"/>
                <a:gd name="T1" fmla="*/ 33 h 491"/>
                <a:gd name="T2" fmla="*/ 0 w 610"/>
                <a:gd name="T3" fmla="*/ 33 h 491"/>
                <a:gd name="T4" fmla="*/ 14 w 610"/>
                <a:gd name="T5" fmla="*/ 7 h 491"/>
                <a:gd name="T6" fmla="*/ 15 w 610"/>
                <a:gd name="T7" fmla="*/ 7 h 491"/>
                <a:gd name="T8" fmla="*/ 542 w 610"/>
                <a:gd name="T9" fmla="*/ 0 h 491"/>
                <a:gd name="T10" fmla="*/ 542 w 610"/>
                <a:gd name="T11" fmla="*/ 0 h 491"/>
                <a:gd name="T12" fmla="*/ 609 w 610"/>
                <a:gd name="T13" fmla="*/ 119 h 491"/>
                <a:gd name="T14" fmla="*/ 609 w 610"/>
                <a:gd name="T15" fmla="*/ 371 h 491"/>
                <a:gd name="T16" fmla="*/ 609 w 610"/>
                <a:gd name="T17" fmla="*/ 371 h 491"/>
                <a:gd name="T18" fmla="*/ 542 w 610"/>
                <a:gd name="T19" fmla="*/ 490 h 491"/>
                <a:gd name="T20" fmla="*/ 15 w 610"/>
                <a:gd name="T21" fmla="*/ 483 h 491"/>
                <a:gd name="T22" fmla="*/ 14 w 610"/>
                <a:gd name="T23" fmla="*/ 483 h 491"/>
                <a:gd name="T24" fmla="*/ 14 w 610"/>
                <a:gd name="T25" fmla="*/ 483 h 491"/>
                <a:gd name="T26" fmla="*/ 0 w 610"/>
                <a:gd name="T27" fmla="*/ 457 h 491"/>
                <a:gd name="T28" fmla="*/ 0 w 610"/>
                <a:gd name="T29" fmla="*/ 33 h 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10" h="491">
                  <a:moveTo>
                    <a:pt x="0" y="33"/>
                  </a:moveTo>
                  <a:lnTo>
                    <a:pt x="0" y="33"/>
                  </a:lnTo>
                  <a:cubicBezTo>
                    <a:pt x="0" y="18"/>
                    <a:pt x="6" y="7"/>
                    <a:pt x="14" y="7"/>
                  </a:cubicBezTo>
                  <a:lnTo>
                    <a:pt x="15" y="7"/>
                  </a:lnTo>
                  <a:lnTo>
                    <a:pt x="542" y="0"/>
                  </a:lnTo>
                  <a:lnTo>
                    <a:pt x="542" y="0"/>
                  </a:lnTo>
                  <a:cubicBezTo>
                    <a:pt x="579" y="0"/>
                    <a:pt x="609" y="53"/>
                    <a:pt x="609" y="119"/>
                  </a:cubicBezTo>
                  <a:lnTo>
                    <a:pt x="609" y="371"/>
                  </a:lnTo>
                  <a:lnTo>
                    <a:pt x="609" y="371"/>
                  </a:lnTo>
                  <a:cubicBezTo>
                    <a:pt x="609" y="437"/>
                    <a:pt x="579" y="490"/>
                    <a:pt x="542" y="490"/>
                  </a:cubicBezTo>
                  <a:lnTo>
                    <a:pt x="15" y="483"/>
                  </a:lnTo>
                  <a:lnTo>
                    <a:pt x="14" y="483"/>
                  </a:lnTo>
                  <a:lnTo>
                    <a:pt x="14" y="483"/>
                  </a:lnTo>
                  <a:cubicBezTo>
                    <a:pt x="6" y="483"/>
                    <a:pt x="0" y="471"/>
                    <a:pt x="0" y="457"/>
                  </a:cubicBezTo>
                  <a:lnTo>
                    <a:pt x="0" y="33"/>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5" name="Freeform 81">
              <a:extLst>
                <a:ext uri="{FF2B5EF4-FFF2-40B4-BE49-F238E27FC236}">
                  <a16:creationId xmlns:a16="http://schemas.microsoft.com/office/drawing/2014/main" id="{9FFA2488-133F-2446-A99B-4C35F8086417}"/>
                </a:ext>
              </a:extLst>
            </p:cNvPr>
            <p:cNvSpPr>
              <a:spLocks noChangeArrowheads="1"/>
            </p:cNvSpPr>
            <p:nvPr/>
          </p:nvSpPr>
          <p:spPr bwMode="auto">
            <a:xfrm>
              <a:off x="7870644" y="8788744"/>
              <a:ext cx="210065" cy="105032"/>
            </a:xfrm>
            <a:custGeom>
              <a:avLst/>
              <a:gdLst>
                <a:gd name="T0" fmla="*/ 0 w 301"/>
                <a:gd name="T1" fmla="*/ 124 h 149"/>
                <a:gd name="T2" fmla="*/ 0 w 301"/>
                <a:gd name="T3" fmla="*/ 124 h 149"/>
                <a:gd name="T4" fmla="*/ 13 w 301"/>
                <a:gd name="T5" fmla="*/ 105 h 149"/>
                <a:gd name="T6" fmla="*/ 269 w 301"/>
                <a:gd name="T7" fmla="*/ 5 h 149"/>
                <a:gd name="T8" fmla="*/ 269 w 301"/>
                <a:gd name="T9" fmla="*/ 5 h 149"/>
                <a:gd name="T10" fmla="*/ 296 w 301"/>
                <a:gd name="T11" fmla="*/ 17 h 149"/>
                <a:gd name="T12" fmla="*/ 296 w 301"/>
                <a:gd name="T13" fmla="*/ 17 h 149"/>
                <a:gd name="T14" fmla="*/ 285 w 301"/>
                <a:gd name="T15" fmla="*/ 44 h 149"/>
                <a:gd name="T16" fmla="*/ 29 w 301"/>
                <a:gd name="T17" fmla="*/ 144 h 149"/>
                <a:gd name="T18" fmla="*/ 29 w 301"/>
                <a:gd name="T19" fmla="*/ 144 h 149"/>
                <a:gd name="T20" fmla="*/ 2 w 301"/>
                <a:gd name="T21" fmla="*/ 132 h 149"/>
                <a:gd name="T22" fmla="*/ 2 w 301"/>
                <a:gd name="T23" fmla="*/ 132 h 149"/>
                <a:gd name="T24" fmla="*/ 0 w 301"/>
                <a:gd name="T25" fmla="*/ 124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124"/>
                  </a:moveTo>
                  <a:lnTo>
                    <a:pt x="0" y="124"/>
                  </a:lnTo>
                  <a:cubicBezTo>
                    <a:pt x="0" y="116"/>
                    <a:pt x="5" y="108"/>
                    <a:pt x="13" y="105"/>
                  </a:cubicBezTo>
                  <a:lnTo>
                    <a:pt x="269" y="5"/>
                  </a:lnTo>
                  <a:lnTo>
                    <a:pt x="269" y="5"/>
                  </a:lnTo>
                  <a:cubicBezTo>
                    <a:pt x="280" y="0"/>
                    <a:pt x="292" y="6"/>
                    <a:pt x="296" y="17"/>
                  </a:cubicBezTo>
                  <a:lnTo>
                    <a:pt x="296" y="17"/>
                  </a:lnTo>
                  <a:cubicBezTo>
                    <a:pt x="300" y="28"/>
                    <a:pt x="295" y="40"/>
                    <a:pt x="285" y="44"/>
                  </a:cubicBezTo>
                  <a:lnTo>
                    <a:pt x="29" y="144"/>
                  </a:lnTo>
                  <a:lnTo>
                    <a:pt x="29" y="144"/>
                  </a:lnTo>
                  <a:cubicBezTo>
                    <a:pt x="18" y="148"/>
                    <a:pt x="6" y="143"/>
                    <a:pt x="2" y="132"/>
                  </a:cubicBezTo>
                  <a:lnTo>
                    <a:pt x="2" y="132"/>
                  </a:lnTo>
                  <a:cubicBezTo>
                    <a:pt x="0" y="129"/>
                    <a:pt x="0" y="127"/>
                    <a:pt x="0" y="1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6" name="Freeform 82">
              <a:extLst>
                <a:ext uri="{FF2B5EF4-FFF2-40B4-BE49-F238E27FC236}">
                  <a16:creationId xmlns:a16="http://schemas.microsoft.com/office/drawing/2014/main" id="{36547952-3F6F-594A-A27C-FF440A7D5C17}"/>
                </a:ext>
              </a:extLst>
            </p:cNvPr>
            <p:cNvSpPr>
              <a:spLocks noChangeArrowheads="1"/>
            </p:cNvSpPr>
            <p:nvPr/>
          </p:nvSpPr>
          <p:spPr bwMode="auto">
            <a:xfrm>
              <a:off x="7713095" y="8791832"/>
              <a:ext cx="30892" cy="86497"/>
            </a:xfrm>
            <a:custGeom>
              <a:avLst/>
              <a:gdLst>
                <a:gd name="T0" fmla="*/ 0 w 43"/>
                <a:gd name="T1" fmla="*/ 101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1 h 123"/>
                <a:gd name="T14" fmla="*/ 42 w 43"/>
                <a:gd name="T15" fmla="*/ 101 h 123"/>
                <a:gd name="T16" fmla="*/ 21 w 43"/>
                <a:gd name="T17" fmla="*/ 122 h 123"/>
                <a:gd name="T18" fmla="*/ 21 w 43"/>
                <a:gd name="T19" fmla="*/ 122 h 123"/>
                <a:gd name="T20" fmla="*/ 0 w 43"/>
                <a:gd name="T21" fmla="*/ 101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1"/>
                  </a:moveTo>
                  <a:lnTo>
                    <a:pt x="0" y="21"/>
                  </a:lnTo>
                  <a:lnTo>
                    <a:pt x="0" y="21"/>
                  </a:lnTo>
                  <a:cubicBezTo>
                    <a:pt x="0" y="9"/>
                    <a:pt x="9" y="0"/>
                    <a:pt x="21" y="0"/>
                  </a:cubicBezTo>
                  <a:lnTo>
                    <a:pt x="21" y="0"/>
                  </a:lnTo>
                  <a:cubicBezTo>
                    <a:pt x="33" y="0"/>
                    <a:pt x="42" y="9"/>
                    <a:pt x="42" y="21"/>
                  </a:cubicBezTo>
                  <a:lnTo>
                    <a:pt x="42" y="101"/>
                  </a:lnTo>
                  <a:lnTo>
                    <a:pt x="42" y="101"/>
                  </a:lnTo>
                  <a:cubicBezTo>
                    <a:pt x="42" y="112"/>
                    <a:pt x="33" y="122"/>
                    <a:pt x="21" y="122"/>
                  </a:cubicBezTo>
                  <a:lnTo>
                    <a:pt x="21" y="122"/>
                  </a:lnTo>
                  <a:cubicBezTo>
                    <a:pt x="9" y="122"/>
                    <a:pt x="0" y="112"/>
                    <a:pt x="0" y="101"/>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7" name="Freeform 83">
              <a:extLst>
                <a:ext uri="{FF2B5EF4-FFF2-40B4-BE49-F238E27FC236}">
                  <a16:creationId xmlns:a16="http://schemas.microsoft.com/office/drawing/2014/main" id="{FEF8EAF3-37E2-844D-84C6-C69E7AA21040}"/>
                </a:ext>
              </a:extLst>
            </p:cNvPr>
            <p:cNvSpPr>
              <a:spLocks noChangeArrowheads="1"/>
            </p:cNvSpPr>
            <p:nvPr/>
          </p:nvSpPr>
          <p:spPr bwMode="auto">
            <a:xfrm>
              <a:off x="7422711" y="8801101"/>
              <a:ext cx="101944" cy="80319"/>
            </a:xfrm>
            <a:custGeom>
              <a:avLst/>
              <a:gdLst>
                <a:gd name="T0" fmla="*/ 0 w 145"/>
                <a:gd name="T1" fmla="*/ 24 h 114"/>
                <a:gd name="T2" fmla="*/ 0 w 145"/>
                <a:gd name="T3" fmla="*/ 24 h 114"/>
                <a:gd name="T4" fmla="*/ 3 w 145"/>
                <a:gd name="T5" fmla="*/ 13 h 114"/>
                <a:gd name="T6" fmla="*/ 3 w 145"/>
                <a:gd name="T7" fmla="*/ 13 h 114"/>
                <a:gd name="T8" fmla="*/ 33 w 145"/>
                <a:gd name="T9" fmla="*/ 7 h 114"/>
                <a:gd name="T10" fmla="*/ 132 w 145"/>
                <a:gd name="T11" fmla="*/ 71 h 114"/>
                <a:gd name="T12" fmla="*/ 132 w 145"/>
                <a:gd name="T13" fmla="*/ 71 h 114"/>
                <a:gd name="T14" fmla="*/ 138 w 145"/>
                <a:gd name="T15" fmla="*/ 100 h 114"/>
                <a:gd name="T16" fmla="*/ 138 w 145"/>
                <a:gd name="T17" fmla="*/ 100 h 114"/>
                <a:gd name="T18" fmla="*/ 108 w 145"/>
                <a:gd name="T19" fmla="*/ 107 h 114"/>
                <a:gd name="T20" fmla="*/ 10 w 145"/>
                <a:gd name="T21" fmla="*/ 43 h 114"/>
                <a:gd name="T22" fmla="*/ 10 w 145"/>
                <a:gd name="T23" fmla="*/ 43 h 114"/>
                <a:gd name="T24" fmla="*/ 0 w 145"/>
                <a:gd name="T25" fmla="*/ 2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4">
                  <a:moveTo>
                    <a:pt x="0" y="24"/>
                  </a:moveTo>
                  <a:lnTo>
                    <a:pt x="0" y="24"/>
                  </a:lnTo>
                  <a:cubicBezTo>
                    <a:pt x="0" y="21"/>
                    <a:pt x="1" y="17"/>
                    <a:pt x="3" y="13"/>
                  </a:cubicBezTo>
                  <a:lnTo>
                    <a:pt x="3" y="13"/>
                  </a:lnTo>
                  <a:cubicBezTo>
                    <a:pt x="10" y="3"/>
                    <a:pt x="23" y="0"/>
                    <a:pt x="33" y="7"/>
                  </a:cubicBezTo>
                  <a:lnTo>
                    <a:pt x="132" y="71"/>
                  </a:lnTo>
                  <a:lnTo>
                    <a:pt x="132" y="71"/>
                  </a:lnTo>
                  <a:cubicBezTo>
                    <a:pt x="141" y="77"/>
                    <a:pt x="144" y="91"/>
                    <a:pt x="138" y="100"/>
                  </a:cubicBezTo>
                  <a:lnTo>
                    <a:pt x="138" y="100"/>
                  </a:lnTo>
                  <a:cubicBezTo>
                    <a:pt x="131" y="110"/>
                    <a:pt x="118" y="113"/>
                    <a:pt x="108" y="107"/>
                  </a:cubicBezTo>
                  <a:lnTo>
                    <a:pt x="10" y="43"/>
                  </a:lnTo>
                  <a:lnTo>
                    <a:pt x="10" y="43"/>
                  </a:lnTo>
                  <a:cubicBezTo>
                    <a:pt x="3" y="38"/>
                    <a:pt x="0" y="32"/>
                    <a:pt x="0" y="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8" name="Freeform 84">
              <a:extLst>
                <a:ext uri="{FF2B5EF4-FFF2-40B4-BE49-F238E27FC236}">
                  <a16:creationId xmlns:a16="http://schemas.microsoft.com/office/drawing/2014/main" id="{58A2731D-9163-C148-BADF-B7F35F67019A}"/>
                </a:ext>
              </a:extLst>
            </p:cNvPr>
            <p:cNvSpPr>
              <a:spLocks noChangeArrowheads="1"/>
            </p:cNvSpPr>
            <p:nvPr/>
          </p:nvSpPr>
          <p:spPr bwMode="auto">
            <a:xfrm>
              <a:off x="7870644" y="9153269"/>
              <a:ext cx="210065" cy="105032"/>
            </a:xfrm>
            <a:custGeom>
              <a:avLst/>
              <a:gdLst>
                <a:gd name="T0" fmla="*/ 0 w 301"/>
                <a:gd name="T1" fmla="*/ 25 h 149"/>
                <a:gd name="T2" fmla="*/ 0 w 301"/>
                <a:gd name="T3" fmla="*/ 25 h 149"/>
                <a:gd name="T4" fmla="*/ 2 w 301"/>
                <a:gd name="T5" fmla="*/ 17 h 149"/>
                <a:gd name="T6" fmla="*/ 2 w 301"/>
                <a:gd name="T7" fmla="*/ 17 h 149"/>
                <a:gd name="T8" fmla="*/ 29 w 301"/>
                <a:gd name="T9" fmla="*/ 5 h 149"/>
                <a:gd name="T10" fmla="*/ 285 w 301"/>
                <a:gd name="T11" fmla="*/ 105 h 149"/>
                <a:gd name="T12" fmla="*/ 285 w 301"/>
                <a:gd name="T13" fmla="*/ 105 h 149"/>
                <a:gd name="T14" fmla="*/ 296 w 301"/>
                <a:gd name="T15" fmla="*/ 132 h 149"/>
                <a:gd name="T16" fmla="*/ 296 w 301"/>
                <a:gd name="T17" fmla="*/ 132 h 149"/>
                <a:gd name="T18" fmla="*/ 269 w 301"/>
                <a:gd name="T19" fmla="*/ 144 h 149"/>
                <a:gd name="T20" fmla="*/ 13 w 301"/>
                <a:gd name="T21" fmla="*/ 45 h 149"/>
                <a:gd name="T22" fmla="*/ 13 w 301"/>
                <a:gd name="T23" fmla="*/ 45 h 149"/>
                <a:gd name="T24" fmla="*/ 0 w 301"/>
                <a:gd name="T25" fmla="*/ 25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25"/>
                  </a:moveTo>
                  <a:lnTo>
                    <a:pt x="0" y="25"/>
                  </a:lnTo>
                  <a:cubicBezTo>
                    <a:pt x="0" y="22"/>
                    <a:pt x="0" y="19"/>
                    <a:pt x="2" y="17"/>
                  </a:cubicBezTo>
                  <a:lnTo>
                    <a:pt x="2" y="17"/>
                  </a:lnTo>
                  <a:cubicBezTo>
                    <a:pt x="6" y="6"/>
                    <a:pt x="18" y="0"/>
                    <a:pt x="29" y="5"/>
                  </a:cubicBezTo>
                  <a:lnTo>
                    <a:pt x="285" y="105"/>
                  </a:lnTo>
                  <a:lnTo>
                    <a:pt x="285" y="105"/>
                  </a:lnTo>
                  <a:cubicBezTo>
                    <a:pt x="295" y="109"/>
                    <a:pt x="300" y="121"/>
                    <a:pt x="296" y="132"/>
                  </a:cubicBezTo>
                  <a:lnTo>
                    <a:pt x="296" y="132"/>
                  </a:lnTo>
                  <a:cubicBezTo>
                    <a:pt x="292" y="143"/>
                    <a:pt x="280" y="148"/>
                    <a:pt x="269" y="144"/>
                  </a:cubicBezTo>
                  <a:lnTo>
                    <a:pt x="13" y="45"/>
                  </a:lnTo>
                  <a:lnTo>
                    <a:pt x="13" y="45"/>
                  </a:lnTo>
                  <a:cubicBezTo>
                    <a:pt x="5" y="41"/>
                    <a:pt x="0" y="33"/>
                    <a:pt x="0" y="25"/>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9" name="Freeform 85">
              <a:extLst>
                <a:ext uri="{FF2B5EF4-FFF2-40B4-BE49-F238E27FC236}">
                  <a16:creationId xmlns:a16="http://schemas.microsoft.com/office/drawing/2014/main" id="{A4D8427F-EF07-0248-A271-49F34512D22C}"/>
                </a:ext>
              </a:extLst>
            </p:cNvPr>
            <p:cNvSpPr>
              <a:spLocks noChangeArrowheads="1"/>
            </p:cNvSpPr>
            <p:nvPr/>
          </p:nvSpPr>
          <p:spPr bwMode="auto">
            <a:xfrm>
              <a:off x="7713095" y="9171804"/>
              <a:ext cx="30892" cy="86497"/>
            </a:xfrm>
            <a:custGeom>
              <a:avLst/>
              <a:gdLst>
                <a:gd name="T0" fmla="*/ 0 w 43"/>
                <a:gd name="T1" fmla="*/ 100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0 h 123"/>
                <a:gd name="T14" fmla="*/ 42 w 43"/>
                <a:gd name="T15" fmla="*/ 100 h 123"/>
                <a:gd name="T16" fmla="*/ 21 w 43"/>
                <a:gd name="T17" fmla="*/ 122 h 123"/>
                <a:gd name="T18" fmla="*/ 21 w 43"/>
                <a:gd name="T19" fmla="*/ 122 h 123"/>
                <a:gd name="T20" fmla="*/ 0 w 43"/>
                <a:gd name="T21" fmla="*/ 10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0"/>
                  </a:moveTo>
                  <a:lnTo>
                    <a:pt x="0" y="21"/>
                  </a:lnTo>
                  <a:lnTo>
                    <a:pt x="0" y="21"/>
                  </a:lnTo>
                  <a:cubicBezTo>
                    <a:pt x="0" y="9"/>
                    <a:pt x="9" y="0"/>
                    <a:pt x="21" y="0"/>
                  </a:cubicBezTo>
                  <a:lnTo>
                    <a:pt x="21" y="0"/>
                  </a:lnTo>
                  <a:cubicBezTo>
                    <a:pt x="33" y="0"/>
                    <a:pt x="42" y="9"/>
                    <a:pt x="42" y="21"/>
                  </a:cubicBezTo>
                  <a:lnTo>
                    <a:pt x="42" y="100"/>
                  </a:lnTo>
                  <a:lnTo>
                    <a:pt x="42" y="100"/>
                  </a:lnTo>
                  <a:cubicBezTo>
                    <a:pt x="42" y="112"/>
                    <a:pt x="33" y="122"/>
                    <a:pt x="21" y="122"/>
                  </a:cubicBezTo>
                  <a:lnTo>
                    <a:pt x="21" y="122"/>
                  </a:lnTo>
                  <a:cubicBezTo>
                    <a:pt x="9" y="122"/>
                    <a:pt x="0" y="112"/>
                    <a:pt x="0" y="100"/>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0" name="Freeform 86">
              <a:extLst>
                <a:ext uri="{FF2B5EF4-FFF2-40B4-BE49-F238E27FC236}">
                  <a16:creationId xmlns:a16="http://schemas.microsoft.com/office/drawing/2014/main" id="{DBBAFB7E-2170-DB45-A032-4CD2C3B80C93}"/>
                </a:ext>
              </a:extLst>
            </p:cNvPr>
            <p:cNvSpPr>
              <a:spLocks noChangeArrowheads="1"/>
            </p:cNvSpPr>
            <p:nvPr/>
          </p:nvSpPr>
          <p:spPr bwMode="auto">
            <a:xfrm>
              <a:off x="7422711" y="9168714"/>
              <a:ext cx="101944" cy="80319"/>
            </a:xfrm>
            <a:custGeom>
              <a:avLst/>
              <a:gdLst>
                <a:gd name="T0" fmla="*/ 0 w 145"/>
                <a:gd name="T1" fmla="*/ 88 h 113"/>
                <a:gd name="T2" fmla="*/ 0 w 145"/>
                <a:gd name="T3" fmla="*/ 88 h 113"/>
                <a:gd name="T4" fmla="*/ 10 w 145"/>
                <a:gd name="T5" fmla="*/ 70 h 113"/>
                <a:gd name="T6" fmla="*/ 108 w 145"/>
                <a:gd name="T7" fmla="*/ 6 h 113"/>
                <a:gd name="T8" fmla="*/ 108 w 145"/>
                <a:gd name="T9" fmla="*/ 6 h 113"/>
                <a:gd name="T10" fmla="*/ 138 w 145"/>
                <a:gd name="T11" fmla="*/ 12 h 113"/>
                <a:gd name="T12" fmla="*/ 138 w 145"/>
                <a:gd name="T13" fmla="*/ 12 h 113"/>
                <a:gd name="T14" fmla="*/ 132 w 145"/>
                <a:gd name="T15" fmla="*/ 42 h 113"/>
                <a:gd name="T16" fmla="*/ 33 w 145"/>
                <a:gd name="T17" fmla="*/ 106 h 113"/>
                <a:gd name="T18" fmla="*/ 33 w 145"/>
                <a:gd name="T19" fmla="*/ 106 h 113"/>
                <a:gd name="T20" fmla="*/ 3 w 145"/>
                <a:gd name="T21" fmla="*/ 100 h 113"/>
                <a:gd name="T22" fmla="*/ 3 w 145"/>
                <a:gd name="T23" fmla="*/ 100 h 113"/>
                <a:gd name="T24" fmla="*/ 0 w 145"/>
                <a:gd name="T25" fmla="*/ 88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3">
                  <a:moveTo>
                    <a:pt x="0" y="88"/>
                  </a:moveTo>
                  <a:lnTo>
                    <a:pt x="0" y="88"/>
                  </a:lnTo>
                  <a:cubicBezTo>
                    <a:pt x="0" y="81"/>
                    <a:pt x="3" y="75"/>
                    <a:pt x="10" y="70"/>
                  </a:cubicBezTo>
                  <a:lnTo>
                    <a:pt x="108" y="6"/>
                  </a:lnTo>
                  <a:lnTo>
                    <a:pt x="108" y="6"/>
                  </a:lnTo>
                  <a:cubicBezTo>
                    <a:pt x="118" y="0"/>
                    <a:pt x="131" y="2"/>
                    <a:pt x="138" y="12"/>
                  </a:cubicBezTo>
                  <a:lnTo>
                    <a:pt x="138" y="12"/>
                  </a:lnTo>
                  <a:cubicBezTo>
                    <a:pt x="144" y="22"/>
                    <a:pt x="141" y="35"/>
                    <a:pt x="132" y="42"/>
                  </a:cubicBezTo>
                  <a:lnTo>
                    <a:pt x="33" y="106"/>
                  </a:lnTo>
                  <a:lnTo>
                    <a:pt x="33" y="106"/>
                  </a:lnTo>
                  <a:cubicBezTo>
                    <a:pt x="23" y="112"/>
                    <a:pt x="10" y="109"/>
                    <a:pt x="3" y="100"/>
                  </a:cubicBezTo>
                  <a:lnTo>
                    <a:pt x="3" y="100"/>
                  </a:lnTo>
                  <a:cubicBezTo>
                    <a:pt x="1" y="96"/>
                    <a:pt x="0" y="92"/>
                    <a:pt x="0" y="88"/>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1" name="Freeform 87">
              <a:extLst>
                <a:ext uri="{FF2B5EF4-FFF2-40B4-BE49-F238E27FC236}">
                  <a16:creationId xmlns:a16="http://schemas.microsoft.com/office/drawing/2014/main" id="{2295625A-952D-0941-B4F7-DC2C0561BEC6}"/>
                </a:ext>
              </a:extLst>
            </p:cNvPr>
            <p:cNvSpPr>
              <a:spLocks noChangeArrowheads="1"/>
            </p:cNvSpPr>
            <p:nvPr/>
          </p:nvSpPr>
          <p:spPr bwMode="auto">
            <a:xfrm>
              <a:off x="7336214" y="8791832"/>
              <a:ext cx="37070" cy="123568"/>
            </a:xfrm>
            <a:custGeom>
              <a:avLst/>
              <a:gdLst>
                <a:gd name="T0" fmla="*/ 0 w 54"/>
                <a:gd name="T1" fmla="*/ 149 h 176"/>
                <a:gd name="T2" fmla="*/ 0 w 54"/>
                <a:gd name="T3" fmla="*/ 27 h 176"/>
                <a:gd name="T4" fmla="*/ 0 w 54"/>
                <a:gd name="T5" fmla="*/ 27 h 176"/>
                <a:gd name="T6" fmla="*/ 27 w 54"/>
                <a:gd name="T7" fmla="*/ 0 h 176"/>
                <a:gd name="T8" fmla="*/ 27 w 54"/>
                <a:gd name="T9" fmla="*/ 0 h 176"/>
                <a:gd name="T10" fmla="*/ 53 w 54"/>
                <a:gd name="T11" fmla="*/ 27 h 176"/>
                <a:gd name="T12" fmla="*/ 53 w 54"/>
                <a:gd name="T13" fmla="*/ 149 h 176"/>
                <a:gd name="T14" fmla="*/ 53 w 54"/>
                <a:gd name="T15" fmla="*/ 149 h 176"/>
                <a:gd name="T16" fmla="*/ 27 w 54"/>
                <a:gd name="T17" fmla="*/ 175 h 176"/>
                <a:gd name="T18" fmla="*/ 27 w 54"/>
                <a:gd name="T19" fmla="*/ 175 h 176"/>
                <a:gd name="T20" fmla="*/ 0 w 54"/>
                <a:gd name="T21" fmla="*/ 149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6">
                  <a:moveTo>
                    <a:pt x="0" y="149"/>
                  </a:moveTo>
                  <a:lnTo>
                    <a:pt x="0" y="27"/>
                  </a:lnTo>
                  <a:lnTo>
                    <a:pt x="0" y="27"/>
                  </a:lnTo>
                  <a:cubicBezTo>
                    <a:pt x="0" y="12"/>
                    <a:pt x="12" y="0"/>
                    <a:pt x="27" y="0"/>
                  </a:cubicBezTo>
                  <a:lnTo>
                    <a:pt x="27" y="0"/>
                  </a:lnTo>
                  <a:cubicBezTo>
                    <a:pt x="41" y="0"/>
                    <a:pt x="53" y="12"/>
                    <a:pt x="53" y="27"/>
                  </a:cubicBezTo>
                  <a:lnTo>
                    <a:pt x="53" y="149"/>
                  </a:lnTo>
                  <a:lnTo>
                    <a:pt x="53" y="149"/>
                  </a:lnTo>
                  <a:cubicBezTo>
                    <a:pt x="53" y="164"/>
                    <a:pt x="41" y="175"/>
                    <a:pt x="27" y="175"/>
                  </a:cubicBezTo>
                  <a:lnTo>
                    <a:pt x="27" y="175"/>
                  </a:lnTo>
                  <a:cubicBezTo>
                    <a:pt x="12" y="175"/>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72" name="Freeform 88">
              <a:extLst>
                <a:ext uri="{FF2B5EF4-FFF2-40B4-BE49-F238E27FC236}">
                  <a16:creationId xmlns:a16="http://schemas.microsoft.com/office/drawing/2014/main" id="{6F957389-D49B-A344-982B-D6212A15767E}"/>
                </a:ext>
              </a:extLst>
            </p:cNvPr>
            <p:cNvSpPr>
              <a:spLocks noChangeArrowheads="1"/>
            </p:cNvSpPr>
            <p:nvPr/>
          </p:nvSpPr>
          <p:spPr bwMode="auto">
            <a:xfrm>
              <a:off x="7336214" y="9122377"/>
              <a:ext cx="37070" cy="123568"/>
            </a:xfrm>
            <a:custGeom>
              <a:avLst/>
              <a:gdLst>
                <a:gd name="T0" fmla="*/ 0 w 54"/>
                <a:gd name="T1" fmla="*/ 149 h 177"/>
                <a:gd name="T2" fmla="*/ 0 w 54"/>
                <a:gd name="T3" fmla="*/ 26 h 177"/>
                <a:gd name="T4" fmla="*/ 0 w 54"/>
                <a:gd name="T5" fmla="*/ 26 h 177"/>
                <a:gd name="T6" fmla="*/ 27 w 54"/>
                <a:gd name="T7" fmla="*/ 0 h 177"/>
                <a:gd name="T8" fmla="*/ 27 w 54"/>
                <a:gd name="T9" fmla="*/ 0 h 177"/>
                <a:gd name="T10" fmla="*/ 53 w 54"/>
                <a:gd name="T11" fmla="*/ 26 h 177"/>
                <a:gd name="T12" fmla="*/ 53 w 54"/>
                <a:gd name="T13" fmla="*/ 149 h 177"/>
                <a:gd name="T14" fmla="*/ 53 w 54"/>
                <a:gd name="T15" fmla="*/ 149 h 177"/>
                <a:gd name="T16" fmla="*/ 27 w 54"/>
                <a:gd name="T17" fmla="*/ 176 h 177"/>
                <a:gd name="T18" fmla="*/ 27 w 54"/>
                <a:gd name="T19" fmla="*/ 176 h 177"/>
                <a:gd name="T20" fmla="*/ 0 w 54"/>
                <a:gd name="T21" fmla="*/ 149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7">
                  <a:moveTo>
                    <a:pt x="0" y="149"/>
                  </a:moveTo>
                  <a:lnTo>
                    <a:pt x="0" y="26"/>
                  </a:lnTo>
                  <a:lnTo>
                    <a:pt x="0" y="26"/>
                  </a:lnTo>
                  <a:cubicBezTo>
                    <a:pt x="0" y="12"/>
                    <a:pt x="12" y="0"/>
                    <a:pt x="27" y="0"/>
                  </a:cubicBezTo>
                  <a:lnTo>
                    <a:pt x="27" y="0"/>
                  </a:lnTo>
                  <a:cubicBezTo>
                    <a:pt x="41" y="0"/>
                    <a:pt x="53" y="12"/>
                    <a:pt x="53" y="26"/>
                  </a:cubicBezTo>
                  <a:lnTo>
                    <a:pt x="53" y="149"/>
                  </a:lnTo>
                  <a:lnTo>
                    <a:pt x="53" y="149"/>
                  </a:lnTo>
                  <a:cubicBezTo>
                    <a:pt x="53" y="164"/>
                    <a:pt x="41" y="176"/>
                    <a:pt x="27" y="176"/>
                  </a:cubicBezTo>
                  <a:lnTo>
                    <a:pt x="27" y="176"/>
                  </a:lnTo>
                  <a:cubicBezTo>
                    <a:pt x="12" y="176"/>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grpSp>
      <p:sp>
        <p:nvSpPr>
          <p:cNvPr id="285" name="TextBox 284">
            <a:extLst>
              <a:ext uri="{FF2B5EF4-FFF2-40B4-BE49-F238E27FC236}">
                <a16:creationId xmlns:a16="http://schemas.microsoft.com/office/drawing/2014/main" id="{202115F2-E615-9546-994F-06913BDC1160}"/>
              </a:ext>
            </a:extLst>
          </p:cNvPr>
          <p:cNvSpPr txBox="1"/>
          <p:nvPr/>
        </p:nvSpPr>
        <p:spPr>
          <a:xfrm>
            <a:off x="4355218" y="10622358"/>
            <a:ext cx="8845856" cy="3477875"/>
          </a:xfrm>
          <a:prstGeom prst="rect">
            <a:avLst/>
          </a:prstGeom>
          <a:noFill/>
        </p:spPr>
        <p:txBody>
          <a:bodyPr wrap="square" rtlCol="0" anchor="ctr" anchorCtr="0">
            <a:spAutoFit/>
          </a:bodyPr>
          <a:lstStyle/>
          <a:p>
            <a:pPr marL="457200" indent="-457200" algn="r">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Transient art is moveable, non-permanent and usually made of a variety of objects and materials. Natural materials, such as grass, pebbles, sand, leaves, pine cones, seeds and flowers can be used to make transient art</a:t>
            </a:r>
          </a:p>
          <a:p>
            <a:pPr algn="r"/>
            <a:endParaRPr lang="en-US" sz="2600" dirty="0" smtClean="0">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r">
              <a:buFont typeface="Arial" panose="020B0604020202020204" pitchFamily="34" charset="0"/>
              <a:buChar char="•"/>
            </a:pPr>
            <a:endParaRPr lang="en-US" sz="2600" dirty="0" smtClean="0">
              <a:latin typeface="Fira Sans Light" panose="020B0403050000020004" pitchFamily="34" charset="0"/>
              <a:ea typeface="Open Sans Light" panose="020B0306030504020204" pitchFamily="34" charset="0"/>
              <a:cs typeface="Open Sans Light" panose="020B0306030504020204" pitchFamily="34" charset="0"/>
            </a:endParaRPr>
          </a:p>
          <a:p>
            <a:pPr algn="r"/>
            <a:endParaRPr lang="en-US" sz="3000" b="1" dirty="0" smtClean="0">
              <a:solidFill>
                <a:schemeClr val="tx2"/>
              </a:solidFill>
              <a:latin typeface="Fira Sans" panose="020B0503050000020004" pitchFamily="34" charset="0"/>
              <a:ea typeface="League Spartan" charset="0"/>
              <a:cs typeface="Poppins" pitchFamily="2" charset="77"/>
            </a:endParaRPr>
          </a:p>
          <a:p>
            <a:pPr algn="r"/>
            <a:endParaRPr lang="en-US" sz="3000" b="1" dirty="0" smtClean="0">
              <a:solidFill>
                <a:schemeClr val="tx2"/>
              </a:solidFill>
              <a:latin typeface="Fira Sans" panose="020B0503050000020004" pitchFamily="34" charset="0"/>
              <a:ea typeface="League Spartan" charset="0"/>
              <a:cs typeface="Poppins" pitchFamily="2" charset="77"/>
            </a:endParaRPr>
          </a:p>
          <a:p>
            <a:pPr algn="r"/>
            <a:endParaRPr lang="en-US" sz="3000" b="1" dirty="0">
              <a:solidFill>
                <a:schemeClr val="tx2"/>
              </a:solidFill>
              <a:latin typeface="Fira Sans" panose="020B0503050000020004" pitchFamily="34" charset="0"/>
              <a:ea typeface="League Spartan" charset="0"/>
              <a:cs typeface="Poppins" pitchFamily="2" charset="77"/>
            </a:endParaRPr>
          </a:p>
        </p:txBody>
      </p:sp>
      <p:sp>
        <p:nvSpPr>
          <p:cNvPr id="292" name="Subtitle 2">
            <a:extLst>
              <a:ext uri="{FF2B5EF4-FFF2-40B4-BE49-F238E27FC236}">
                <a16:creationId xmlns:a16="http://schemas.microsoft.com/office/drawing/2014/main" id="{C645F403-6E14-CE40-AB5E-C2427FF3E842}"/>
              </a:ext>
            </a:extLst>
          </p:cNvPr>
          <p:cNvSpPr txBox="1">
            <a:spLocks/>
          </p:cNvSpPr>
          <p:nvPr/>
        </p:nvSpPr>
        <p:spPr>
          <a:xfrm>
            <a:off x="274642" y="4459245"/>
            <a:ext cx="5765007" cy="1764652"/>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grpSp>
        <p:nvGrpSpPr>
          <p:cNvPr id="23" name="Group 22">
            <a:extLst>
              <a:ext uri="{FF2B5EF4-FFF2-40B4-BE49-F238E27FC236}">
                <a16:creationId xmlns:a16="http://schemas.microsoft.com/office/drawing/2014/main" id="{C956A66C-1FB0-B440-BF62-8D2D8C0FA6A4}"/>
              </a:ext>
            </a:extLst>
          </p:cNvPr>
          <p:cNvGrpSpPr/>
          <p:nvPr/>
        </p:nvGrpSpPr>
        <p:grpSpPr>
          <a:xfrm>
            <a:off x="67440" y="49396"/>
            <a:ext cx="1700213" cy="1700213"/>
            <a:chOff x="3526751" y="3930679"/>
            <a:chExt cx="1700213" cy="1700213"/>
          </a:xfrm>
        </p:grpSpPr>
        <p:sp>
          <p:nvSpPr>
            <p:cNvPr id="301" name="Oval 300">
              <a:extLst>
                <a:ext uri="{FF2B5EF4-FFF2-40B4-BE49-F238E27FC236}">
                  <a16:creationId xmlns:a16="http://schemas.microsoft.com/office/drawing/2014/main" id="{2AB777DB-2090-9C49-8D78-8FFAE5639BE6}"/>
                </a:ext>
              </a:extLst>
            </p:cNvPr>
            <p:cNvSpPr/>
            <p:nvPr/>
          </p:nvSpPr>
          <p:spPr>
            <a:xfrm>
              <a:off x="3526751" y="3930679"/>
              <a:ext cx="1700213" cy="1700213"/>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sp>
          <p:nvSpPr>
            <p:cNvPr id="302" name="Oval 301">
              <a:extLst>
                <a:ext uri="{FF2B5EF4-FFF2-40B4-BE49-F238E27FC236}">
                  <a16:creationId xmlns:a16="http://schemas.microsoft.com/office/drawing/2014/main" id="{D8AED2CC-D899-ED4D-A425-EAFE4978C151}"/>
                </a:ext>
              </a:extLst>
            </p:cNvPr>
            <p:cNvSpPr/>
            <p:nvPr/>
          </p:nvSpPr>
          <p:spPr>
            <a:xfrm>
              <a:off x="3695106" y="4098407"/>
              <a:ext cx="1363502" cy="136350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grpSp>
      <p:sp>
        <p:nvSpPr>
          <p:cNvPr id="303" name="TextBox 302">
            <a:extLst>
              <a:ext uri="{FF2B5EF4-FFF2-40B4-BE49-F238E27FC236}">
                <a16:creationId xmlns:a16="http://schemas.microsoft.com/office/drawing/2014/main" id="{40657CEA-FBE3-EC41-978C-98EE79BD4FDE}"/>
              </a:ext>
            </a:extLst>
          </p:cNvPr>
          <p:cNvSpPr txBox="1"/>
          <p:nvPr/>
        </p:nvSpPr>
        <p:spPr>
          <a:xfrm>
            <a:off x="-56128" y="327011"/>
            <a:ext cx="1782611" cy="1015663"/>
          </a:xfrm>
          <a:prstGeom prst="rect">
            <a:avLst/>
          </a:prstGeom>
          <a:noFill/>
        </p:spPr>
        <p:txBody>
          <a:bodyPr wrap="square" rtlCol="0">
            <a:spAutoFit/>
          </a:bodyPr>
          <a:lstStyle/>
          <a:p>
            <a:pPr algn="ctr"/>
            <a:r>
              <a:rPr lang="en-US" sz="6000" b="1" dirty="0" smtClean="0">
                <a:solidFill>
                  <a:schemeClr val="accent4"/>
                </a:solidFill>
                <a:latin typeface="Fira Sans" panose="020B0503050000020004" pitchFamily="34" charset="0"/>
              </a:rPr>
              <a:t>Y1</a:t>
            </a:r>
            <a:endParaRPr lang="en-US" sz="6000" b="1" dirty="0">
              <a:solidFill>
                <a:schemeClr val="accent4"/>
              </a:solidFill>
              <a:latin typeface="Fira Sans" panose="020B0503050000020004" pitchFamily="34" charset="0"/>
            </a:endParaRPr>
          </a:p>
        </p:txBody>
      </p:sp>
      <p:sp>
        <p:nvSpPr>
          <p:cNvPr id="307" name="Subtitle 2">
            <a:extLst>
              <a:ext uri="{FF2B5EF4-FFF2-40B4-BE49-F238E27FC236}">
                <a16:creationId xmlns:a16="http://schemas.microsoft.com/office/drawing/2014/main" id="{4EC94491-6539-F941-898A-4BB887977E4E}"/>
              </a:ext>
            </a:extLst>
          </p:cNvPr>
          <p:cNvSpPr txBox="1">
            <a:spLocks/>
          </p:cNvSpPr>
          <p:nvPr/>
        </p:nvSpPr>
        <p:spPr>
          <a:xfrm>
            <a:off x="1205255" y="153948"/>
            <a:ext cx="4996597" cy="3839066"/>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600"/>
              </a:lnSpc>
            </a:pPr>
            <a:r>
              <a:rPr lang="en-US" sz="2800" b="1" dirty="0">
                <a:latin typeface="Fira Sans" panose="020B0503050000020004" pitchFamily="34" charset="0"/>
                <a:ea typeface="League Spartan" charset="0"/>
                <a:cs typeface="Poppins" pitchFamily="2" charset="77"/>
              </a:rPr>
              <a:t> </a:t>
            </a:r>
            <a:r>
              <a:rPr lang="en-US" sz="2800" b="1" dirty="0" smtClean="0">
                <a:latin typeface="Fira Sans" panose="020B0503050000020004" pitchFamily="34" charset="0"/>
                <a:ea typeface="League Spartan" charset="0"/>
                <a:cs typeface="Poppins" pitchFamily="2" charset="77"/>
              </a:rPr>
              <a:t>     </a:t>
            </a:r>
            <a:r>
              <a:rPr lang="en-US" sz="2600" b="1" dirty="0" smtClean="0">
                <a:latin typeface="Fira Sans" panose="020B0503050000020004" pitchFamily="34" charset="0"/>
                <a:ea typeface="League Spartan" charset="0"/>
                <a:cs typeface="Poppins" pitchFamily="2" charset="77"/>
              </a:rPr>
              <a:t>Childhood</a:t>
            </a:r>
          </a:p>
          <a:p>
            <a:pPr marL="457200" indent="-457200" algn="r">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A human face includes features, such as eyes, nose, mouth, forehead, eyebrows and cheeks</a:t>
            </a:r>
            <a:endParaRPr lang="en-US" sz="2600" dirty="0">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r">
              <a:lnSpc>
                <a:spcPts val="3600"/>
              </a:lnSpc>
              <a:buFont typeface="Arial" panose="020B0604020202020204" pitchFamily="34" charset="0"/>
              <a:buChar char="•"/>
            </a:pPr>
            <a:endParaRPr lang="en-US" sz="2800" dirty="0" smtClean="0">
              <a:latin typeface="Fira Sans" panose="020B0503050000020004" pitchFamily="34" charset="0"/>
              <a:ea typeface="League Spartan" charset="0"/>
              <a:cs typeface="Poppins" pitchFamily="2" charset="77"/>
            </a:endParaRPr>
          </a:p>
          <a:p>
            <a:pPr marL="457200" indent="-457200" algn="r">
              <a:lnSpc>
                <a:spcPts val="3600"/>
              </a:lnSpc>
              <a:buFont typeface="Arial" panose="020B0604020202020204" pitchFamily="34" charset="0"/>
              <a:buChar char="•"/>
            </a:pPr>
            <a:endParaRPr lang="en-US" sz="2800" dirty="0" smtClean="0">
              <a:latin typeface="Fira Sans" panose="020B0503050000020004" pitchFamily="34" charset="0"/>
              <a:ea typeface="League Spartan" charset="0"/>
              <a:cs typeface="Poppins" pitchFamily="2" charset="77"/>
            </a:endParaRPr>
          </a:p>
          <a:p>
            <a:pPr marL="457200" indent="-457200" algn="r">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17" name="Rectangle 16"/>
          <p:cNvSpPr/>
          <p:nvPr/>
        </p:nvSpPr>
        <p:spPr>
          <a:xfrm>
            <a:off x="10443007" y="9439415"/>
            <a:ext cx="2725426" cy="523220"/>
          </a:xfrm>
          <a:prstGeom prst="rect">
            <a:avLst/>
          </a:prstGeom>
        </p:spPr>
        <p:txBody>
          <a:bodyPr wrap="square">
            <a:spAutoFit/>
          </a:bodyPr>
          <a:lstStyle/>
          <a:p>
            <a:r>
              <a:rPr lang="en-US" sz="2800" b="1" dirty="0">
                <a:solidFill>
                  <a:schemeClr val="tx2"/>
                </a:solidFill>
                <a:latin typeface="Fira Sans" panose="020B0503050000020004" pitchFamily="34" charset="0"/>
                <a:ea typeface="League Spartan" charset="0"/>
                <a:cs typeface="Poppins" pitchFamily="2" charset="77"/>
              </a:rPr>
              <a:t>Bright lights, big city</a:t>
            </a:r>
          </a:p>
        </p:txBody>
      </p:sp>
      <p:sp>
        <p:nvSpPr>
          <p:cNvPr id="124" name="TextBox 123">
            <a:extLst>
              <a:ext uri="{FF2B5EF4-FFF2-40B4-BE49-F238E27FC236}">
                <a16:creationId xmlns:a16="http://schemas.microsoft.com/office/drawing/2014/main" id="{D437FCD9-43AF-5947-B591-0B2B84B1D5BF}"/>
              </a:ext>
            </a:extLst>
          </p:cNvPr>
          <p:cNvSpPr txBox="1"/>
          <p:nvPr/>
        </p:nvSpPr>
        <p:spPr>
          <a:xfrm>
            <a:off x="8827532" y="453400"/>
            <a:ext cx="7860268" cy="4185761"/>
          </a:xfrm>
          <a:prstGeom prst="rect">
            <a:avLst/>
          </a:prstGeom>
          <a:noFill/>
        </p:spPr>
        <p:txBody>
          <a:bodyPr wrap="square" rtlCol="0" anchor="ctr" anchorCtr="0">
            <a:spAutoFit/>
          </a:bodyPr>
          <a:lstStyle/>
          <a:p>
            <a:r>
              <a:rPr lang="en-US" sz="2800" b="1" dirty="0" smtClean="0">
                <a:solidFill>
                  <a:schemeClr val="tx2"/>
                </a:solidFill>
                <a:latin typeface="Fira Sans" panose="020B0503050000020004" pitchFamily="34" charset="0"/>
                <a:ea typeface="League Spartan" charset="0"/>
                <a:cs typeface="Poppins" pitchFamily="2" charset="77"/>
              </a:rPr>
              <a:t>Mix it </a:t>
            </a:r>
          </a:p>
          <a:p>
            <a:pPr marL="457200" indent="-457200">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The primary </a:t>
            </a:r>
            <a:r>
              <a:rPr lang="en-US" sz="2600" dirty="0" err="1" smtClean="0">
                <a:latin typeface="Fira Sans Light" panose="020B0403050000020004" pitchFamily="34" charset="0"/>
                <a:ea typeface="Open Sans Light" panose="020B0306030504020204" pitchFamily="34" charset="0"/>
                <a:cs typeface="Open Sans Light" panose="020B0306030504020204" pitchFamily="34" charset="0"/>
              </a:rPr>
              <a:t>colours</a:t>
            </a: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 are red, yellow and blue </a:t>
            </a:r>
          </a:p>
          <a:p>
            <a:pPr marL="457200" indent="-457200">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Similarities and differences between two pieces of art include the materials used, the subject matter and the use of </a:t>
            </a:r>
            <a:r>
              <a:rPr lang="en-US" sz="2600" dirty="0" err="1" smtClean="0">
                <a:latin typeface="Fira Sans Light" panose="020B0403050000020004" pitchFamily="34" charset="0"/>
                <a:ea typeface="Open Sans Light" panose="020B0306030504020204" pitchFamily="34" charset="0"/>
                <a:cs typeface="Open Sans Light" panose="020B0306030504020204" pitchFamily="34" charset="0"/>
              </a:rPr>
              <a:t>colour</a:t>
            </a: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 shape and line </a:t>
            </a:r>
          </a:p>
          <a:p>
            <a:pPr marL="457200" indent="-457200">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Aspects of artwork that can be discussed include subject matter, use of </a:t>
            </a:r>
            <a:r>
              <a:rPr lang="en-US" sz="2600" dirty="0" err="1" smtClean="0">
                <a:latin typeface="Fira Sans Light" panose="020B0403050000020004" pitchFamily="34" charset="0"/>
                <a:ea typeface="Open Sans Light" panose="020B0306030504020204" pitchFamily="34" charset="0"/>
                <a:cs typeface="Open Sans Light" panose="020B0306030504020204" pitchFamily="34" charset="0"/>
              </a:rPr>
              <a:t>colour</a:t>
            </a: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 and shape, techniques used and the feelings it creates</a:t>
            </a:r>
          </a:p>
          <a:p>
            <a:pPr marL="457200" indent="-457200">
              <a:buFont typeface="Arial" panose="020B0604020202020204" pitchFamily="34" charset="0"/>
              <a:buChar char="•"/>
            </a:pPr>
            <a:endParaRPr lang="en-US" sz="2600" dirty="0" smtClean="0">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buFont typeface="Arial" panose="020B0604020202020204" pitchFamily="34" charset="0"/>
              <a:buChar char="•"/>
            </a:pPr>
            <a:endParaRPr lang="en-US" sz="2600" dirty="0">
              <a:latin typeface="Fira Sans Light" panose="020B0403050000020004" pitchFamily="34" charset="0"/>
              <a:ea typeface="Open Sans Light" panose="020B0306030504020204" pitchFamily="34" charset="0"/>
              <a:cs typeface="Open Sans Light" panose="020B0306030504020204" pitchFamily="34" charset="0"/>
            </a:endParaRPr>
          </a:p>
          <a:p>
            <a:endParaRPr lang="en-US" sz="3000" b="1" dirty="0">
              <a:solidFill>
                <a:schemeClr val="tx2"/>
              </a:solidFill>
              <a:latin typeface="Fira Sans" panose="020B0503050000020004" pitchFamily="34" charset="0"/>
              <a:ea typeface="League Spartan" charset="0"/>
              <a:cs typeface="Poppins" pitchFamily="2" charset="77"/>
            </a:endParaRPr>
          </a:p>
        </p:txBody>
      </p:sp>
      <p:sp>
        <p:nvSpPr>
          <p:cNvPr id="92" name="TextBox 91">
            <a:extLst>
              <a:ext uri="{FF2B5EF4-FFF2-40B4-BE49-F238E27FC236}">
                <a16:creationId xmlns:a16="http://schemas.microsoft.com/office/drawing/2014/main" id="{D437FCD9-43AF-5947-B591-0B2B84B1D5BF}"/>
              </a:ext>
            </a:extLst>
          </p:cNvPr>
          <p:cNvSpPr txBox="1"/>
          <p:nvPr/>
        </p:nvSpPr>
        <p:spPr>
          <a:xfrm>
            <a:off x="17565691" y="2560466"/>
            <a:ext cx="6693185" cy="4739759"/>
          </a:xfrm>
          <a:prstGeom prst="rect">
            <a:avLst/>
          </a:prstGeom>
          <a:noFill/>
        </p:spPr>
        <p:txBody>
          <a:bodyPr wrap="square" rtlCol="0" anchor="ctr" anchorCtr="0">
            <a:spAutoFit/>
          </a:bodyPr>
          <a:lstStyle/>
          <a:p>
            <a:r>
              <a:rPr lang="en-US" sz="2800" b="1" dirty="0" smtClean="0">
                <a:solidFill>
                  <a:schemeClr val="tx2"/>
                </a:solidFill>
                <a:latin typeface="Fira Sans" panose="020B0503050000020004" pitchFamily="34" charset="0"/>
                <a:ea typeface="League Spartan" charset="0"/>
                <a:cs typeface="Poppins" pitchFamily="2" charset="77"/>
              </a:rPr>
              <a:t>Funny faces and fabulous features</a:t>
            </a:r>
          </a:p>
          <a:p>
            <a:pPr marL="457200" indent="-457200">
              <a:buFont typeface="Arial" panose="020B0604020202020204" pitchFamily="34" charset="0"/>
              <a:buChar char="•"/>
            </a:pPr>
            <a:r>
              <a:rPr lang="en-US" sz="2400" dirty="0" smtClean="0">
                <a:latin typeface="Fira Sans Light" panose="020B0403050000020004" pitchFamily="34" charset="0"/>
                <a:ea typeface="Open Sans Light" panose="020B0306030504020204" pitchFamily="34" charset="0"/>
                <a:cs typeface="Open Sans Light" panose="020B0306030504020204" pitchFamily="34" charset="0"/>
              </a:rPr>
              <a:t>Ideas can be created through observation (looking closely), imagination (creating pictures in the mind) and memory (remembering experiences from the past) </a:t>
            </a:r>
          </a:p>
          <a:p>
            <a:pPr marL="457200" indent="-457200">
              <a:buFont typeface="Arial" panose="020B0604020202020204" pitchFamily="34" charset="0"/>
              <a:buChar char="•"/>
            </a:pPr>
            <a:r>
              <a:rPr lang="en-US" sz="2400" dirty="0" smtClean="0">
                <a:latin typeface="Fira Sans Light" panose="020B0403050000020004" pitchFamily="34" charset="0"/>
                <a:ea typeface="Open Sans Light" panose="020B0306030504020204" pitchFamily="34" charset="0"/>
                <a:cs typeface="Open Sans Light" panose="020B0306030504020204" pitchFamily="34" charset="0"/>
              </a:rPr>
              <a:t>Collage is an art technique where different materials are layered and stuck down to create artwork </a:t>
            </a:r>
          </a:p>
          <a:p>
            <a:pPr marL="457200" indent="-457200">
              <a:buFont typeface="Arial" panose="020B0604020202020204" pitchFamily="34" charset="0"/>
              <a:buChar char="•"/>
            </a:pPr>
            <a:r>
              <a:rPr lang="en-US" sz="2400" dirty="0" smtClean="0">
                <a:latin typeface="Fira Sans Light" panose="020B0403050000020004" pitchFamily="34" charset="0"/>
                <a:ea typeface="Open Sans Light" panose="020B0306030504020204" pitchFamily="34" charset="0"/>
                <a:cs typeface="Open Sans Light" panose="020B0306030504020204" pitchFamily="34" charset="0"/>
              </a:rPr>
              <a:t>Words relating to </a:t>
            </a:r>
            <a:r>
              <a:rPr lang="en-US" sz="2400" dirty="0" err="1" smtClean="0">
                <a:latin typeface="Fira Sans Light" panose="020B0403050000020004" pitchFamily="34" charset="0"/>
                <a:ea typeface="Open Sans Light" panose="020B0306030504020204" pitchFamily="34" charset="0"/>
                <a:cs typeface="Open Sans Light" panose="020B0306030504020204" pitchFamily="34" charset="0"/>
              </a:rPr>
              <a:t>colour</a:t>
            </a:r>
            <a:r>
              <a:rPr lang="en-US" sz="2400" dirty="0" smtClean="0">
                <a:latin typeface="Fira Sans Light" panose="020B0403050000020004" pitchFamily="34" charset="0"/>
                <a:ea typeface="Open Sans Light" panose="020B0306030504020204" pitchFamily="34" charset="0"/>
                <a:cs typeface="Open Sans Light" panose="020B0306030504020204" pitchFamily="34" charset="0"/>
              </a:rPr>
              <a:t>, shape, materials and subject matter can be used </a:t>
            </a:r>
          </a:p>
          <a:p>
            <a:pPr marL="457200" indent="-457200">
              <a:buFont typeface="Arial" panose="020B0604020202020204" pitchFamily="34" charset="0"/>
              <a:buChar char="•"/>
            </a:pPr>
            <a:endParaRPr lang="en-US" sz="2400" dirty="0" smtClean="0">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buFont typeface="Arial" panose="020B0604020202020204" pitchFamily="34" charset="0"/>
              <a:buChar char="•"/>
            </a:pPr>
            <a:endParaRPr lang="en-US" sz="2600" dirty="0" smtClean="0">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buFont typeface="Arial" panose="020B0604020202020204" pitchFamily="34" charset="0"/>
              <a:buChar char="•"/>
            </a:pPr>
            <a:endParaRPr lang="en-US" sz="2600" dirty="0">
              <a:latin typeface="Fira Sans Light" panose="020B0403050000020004" pitchFamily="34" charset="0"/>
              <a:ea typeface="Open Sans Light" panose="020B0306030504020204" pitchFamily="34" charset="0"/>
              <a:cs typeface="Open Sans Light" panose="020B0306030504020204" pitchFamily="34" charset="0"/>
            </a:endParaRPr>
          </a:p>
          <a:p>
            <a:endParaRPr lang="en-US" sz="3000" b="1" dirty="0">
              <a:solidFill>
                <a:schemeClr val="tx2"/>
              </a:solidFill>
              <a:latin typeface="Fira Sans" panose="020B0503050000020004" pitchFamily="34" charset="0"/>
              <a:ea typeface="League Spartan" charset="0"/>
              <a:cs typeface="Poppins" pitchFamily="2" charset="77"/>
            </a:endParaRPr>
          </a:p>
        </p:txBody>
      </p:sp>
      <p:sp>
        <p:nvSpPr>
          <p:cNvPr id="93" name="TextBox 92">
            <a:extLst>
              <a:ext uri="{FF2B5EF4-FFF2-40B4-BE49-F238E27FC236}">
                <a16:creationId xmlns:a16="http://schemas.microsoft.com/office/drawing/2014/main" id="{D437FCD9-43AF-5947-B591-0B2B84B1D5BF}"/>
              </a:ext>
            </a:extLst>
          </p:cNvPr>
          <p:cNvSpPr txBox="1"/>
          <p:nvPr/>
        </p:nvSpPr>
        <p:spPr>
          <a:xfrm>
            <a:off x="15827470" y="6336998"/>
            <a:ext cx="7160215" cy="2985433"/>
          </a:xfrm>
          <a:prstGeom prst="rect">
            <a:avLst/>
          </a:prstGeom>
          <a:noFill/>
        </p:spPr>
        <p:txBody>
          <a:bodyPr wrap="square" rtlCol="0" anchor="ctr" anchorCtr="0">
            <a:spAutoFit/>
          </a:bodyPr>
          <a:lstStyle/>
          <a:p>
            <a:r>
              <a:rPr lang="en-US" sz="2800" b="1" dirty="0" smtClean="0">
                <a:solidFill>
                  <a:schemeClr val="tx2"/>
                </a:solidFill>
                <a:latin typeface="Fira Sans" panose="020B0503050000020004" pitchFamily="34" charset="0"/>
                <a:ea typeface="League Spartan" charset="0"/>
                <a:cs typeface="Poppins" pitchFamily="2" charset="77"/>
              </a:rPr>
              <a:t>Seasonal changes</a:t>
            </a:r>
          </a:p>
          <a:p>
            <a:pPr marL="457200" indent="-457200">
              <a:buFont typeface="Arial" panose="020B0604020202020204" pitchFamily="34" charset="0"/>
              <a:buChar char="•"/>
            </a:pPr>
            <a:r>
              <a:rPr lang="en-US" sz="2600" dirty="0">
                <a:latin typeface="Fira Sans Light" panose="020B0403050000020004" pitchFamily="34" charset="0"/>
                <a:ea typeface="Open Sans Light" panose="020B0306030504020204" pitchFamily="34" charset="0"/>
                <a:cs typeface="Open Sans Light" panose="020B0306030504020204" pitchFamily="34" charset="0"/>
              </a:rPr>
              <a:t>Drawings or paintings of locations can be inspired by observation (looking closely), imagination (creating pictures in the mind) and memory (remembering places from the past) </a:t>
            </a:r>
          </a:p>
          <a:p>
            <a:pPr marL="457200" indent="-457200">
              <a:buFont typeface="Arial" panose="020B0604020202020204" pitchFamily="34" charset="0"/>
              <a:buChar char="•"/>
            </a:pPr>
            <a:endParaRPr lang="en-US" sz="2600" dirty="0" smtClean="0">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buFont typeface="Arial" panose="020B0604020202020204" pitchFamily="34" charset="0"/>
              <a:buChar char="•"/>
            </a:pPr>
            <a:endParaRPr lang="en-US" sz="2600" dirty="0">
              <a:latin typeface="Fira Sans Light" panose="020B0403050000020004" pitchFamily="34" charset="0"/>
              <a:ea typeface="Open Sans Light" panose="020B0306030504020204" pitchFamily="34" charset="0"/>
              <a:cs typeface="Open Sans Light" panose="020B0306030504020204" pitchFamily="34" charset="0"/>
            </a:endParaRPr>
          </a:p>
          <a:p>
            <a:endParaRPr lang="en-US" sz="3000" b="1" dirty="0">
              <a:solidFill>
                <a:schemeClr val="tx2"/>
              </a:solidFill>
              <a:latin typeface="Fira Sans" panose="020B0503050000020004" pitchFamily="34" charset="0"/>
              <a:ea typeface="League Spartan" charset="0"/>
              <a:cs typeface="Poppins" pitchFamily="2" charset="77"/>
            </a:endParaRPr>
          </a:p>
        </p:txBody>
      </p:sp>
      <p:sp>
        <p:nvSpPr>
          <p:cNvPr id="94" name="Subtitle 2">
            <a:extLst>
              <a:ext uri="{FF2B5EF4-FFF2-40B4-BE49-F238E27FC236}">
                <a16:creationId xmlns:a16="http://schemas.microsoft.com/office/drawing/2014/main" id="{4EC94491-6539-F941-898A-4BB887977E4E}"/>
              </a:ext>
            </a:extLst>
          </p:cNvPr>
          <p:cNvSpPr txBox="1">
            <a:spLocks/>
          </p:cNvSpPr>
          <p:nvPr/>
        </p:nvSpPr>
        <p:spPr>
          <a:xfrm>
            <a:off x="61459" y="2500896"/>
            <a:ext cx="6434134" cy="4319198"/>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Rain and sunrays</a:t>
            </a:r>
            <a:endParaRPr lang="en-US" sz="2600" b="1" dirty="0" smtClean="0">
              <a:latin typeface="Fira Sans" panose="020B0503050000020004" pitchFamily="34" charset="0"/>
              <a:ea typeface="League Spartan" charset="0"/>
              <a:cs typeface="Poppins" pitchFamily="2" charset="77"/>
            </a:endParaRPr>
          </a:p>
          <a:p>
            <a:pPr marL="457200" indent="-457200" algn="l">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Soft </a:t>
            </a:r>
            <a:r>
              <a:rPr lang="en-US" sz="2600" dirty="0" err="1" smtClean="0">
                <a:latin typeface="Fira Sans Light" panose="020B0403050000020004" pitchFamily="34" charset="0"/>
                <a:ea typeface="Open Sans Light" panose="020B0306030504020204" pitchFamily="34" charset="0"/>
                <a:cs typeface="Open Sans Light" panose="020B0306030504020204" pitchFamily="34" charset="0"/>
              </a:rPr>
              <a:t>pencisl</a:t>
            </a: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 create darker lines and are marked with a B for black, Hard pencils create lighter lines and are marked with an H for hard. Different types of line including zigzag, wavy, curved, thick and thin</a:t>
            </a:r>
          </a:p>
          <a:p>
            <a:pPr marL="457200" indent="-457200" algn="l">
              <a:lnSpc>
                <a:spcPts val="3600"/>
              </a:lnSpc>
              <a:buFont typeface="Arial" panose="020B0604020202020204" pitchFamily="34" charset="0"/>
              <a:buChar char="•"/>
            </a:pPr>
            <a:endParaRPr lang="en-US" sz="2800" dirty="0" smtClean="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endParaRPr lang="en-US" sz="2800" dirty="0" smtClean="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95" name="TextBox 94">
            <a:extLst>
              <a:ext uri="{FF2B5EF4-FFF2-40B4-BE49-F238E27FC236}">
                <a16:creationId xmlns:a16="http://schemas.microsoft.com/office/drawing/2014/main" id="{D437FCD9-43AF-5947-B591-0B2B84B1D5BF}"/>
              </a:ext>
            </a:extLst>
          </p:cNvPr>
          <p:cNvSpPr txBox="1"/>
          <p:nvPr/>
        </p:nvSpPr>
        <p:spPr>
          <a:xfrm>
            <a:off x="16045775" y="8926214"/>
            <a:ext cx="6693185" cy="2985433"/>
          </a:xfrm>
          <a:prstGeom prst="rect">
            <a:avLst/>
          </a:prstGeom>
          <a:noFill/>
        </p:spPr>
        <p:txBody>
          <a:bodyPr wrap="square" rtlCol="0" anchor="ctr" anchorCtr="0">
            <a:spAutoFit/>
          </a:bodyPr>
          <a:lstStyle/>
          <a:p>
            <a:r>
              <a:rPr lang="en-US" sz="2800" b="1" dirty="0" smtClean="0">
                <a:solidFill>
                  <a:schemeClr val="tx2"/>
                </a:solidFill>
                <a:latin typeface="Fira Sans" panose="020B0503050000020004" pitchFamily="34" charset="0"/>
                <a:ea typeface="League Spartan" charset="0"/>
                <a:cs typeface="Poppins" pitchFamily="2" charset="77"/>
              </a:rPr>
              <a:t>Plant parts</a:t>
            </a:r>
          </a:p>
          <a:p>
            <a:pPr marL="457200" indent="-457200">
              <a:buFont typeface="Arial" panose="020B0604020202020204" pitchFamily="34" charset="0"/>
              <a:buChar char="•"/>
            </a:pPr>
            <a:r>
              <a:rPr lang="en-US" sz="2600" dirty="0">
                <a:latin typeface="Fira Sans Light" panose="020B0403050000020004" pitchFamily="34" charset="0"/>
                <a:ea typeface="Open Sans Light" panose="020B0306030504020204" pitchFamily="34" charset="0"/>
                <a:cs typeface="Open Sans Light" panose="020B0306030504020204" pitchFamily="34" charset="0"/>
              </a:rPr>
              <a:t>A print is a shape or image that has been made by transferring paint, fabric paint, ink or other media from one surface to another </a:t>
            </a:r>
          </a:p>
          <a:p>
            <a:pPr marL="457200" indent="-457200">
              <a:buFont typeface="Arial" panose="020B0604020202020204" pitchFamily="34" charset="0"/>
              <a:buChar char="•"/>
            </a:pPr>
            <a:endParaRPr lang="en-US" sz="2600" dirty="0" smtClean="0">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buFont typeface="Arial" panose="020B0604020202020204" pitchFamily="34" charset="0"/>
              <a:buChar char="•"/>
            </a:pPr>
            <a:endParaRPr lang="en-US" sz="2600" dirty="0">
              <a:latin typeface="Fira Sans Light" panose="020B0403050000020004" pitchFamily="34" charset="0"/>
              <a:ea typeface="Open Sans Light" panose="020B0306030504020204" pitchFamily="34" charset="0"/>
              <a:cs typeface="Open Sans Light" panose="020B0306030504020204" pitchFamily="34" charset="0"/>
            </a:endParaRPr>
          </a:p>
          <a:p>
            <a:endParaRPr lang="en-US" sz="3000" b="1" dirty="0">
              <a:solidFill>
                <a:schemeClr val="tx2"/>
              </a:solidFill>
              <a:latin typeface="Fira Sans" panose="020B0503050000020004" pitchFamily="34" charset="0"/>
              <a:ea typeface="League Spartan" charset="0"/>
              <a:cs typeface="Poppins" pitchFamily="2" charset="77"/>
            </a:endParaRPr>
          </a:p>
        </p:txBody>
      </p:sp>
      <p:sp>
        <p:nvSpPr>
          <p:cNvPr id="96" name="TextBox 95">
            <a:extLst>
              <a:ext uri="{FF2B5EF4-FFF2-40B4-BE49-F238E27FC236}">
                <a16:creationId xmlns:a16="http://schemas.microsoft.com/office/drawing/2014/main" id="{D437FCD9-43AF-5947-B591-0B2B84B1D5BF}"/>
              </a:ext>
            </a:extLst>
          </p:cNvPr>
          <p:cNvSpPr txBox="1"/>
          <p:nvPr/>
        </p:nvSpPr>
        <p:spPr>
          <a:xfrm>
            <a:off x="222705" y="7815120"/>
            <a:ext cx="6693185" cy="1723549"/>
          </a:xfrm>
          <a:prstGeom prst="rect">
            <a:avLst/>
          </a:prstGeom>
          <a:noFill/>
        </p:spPr>
        <p:txBody>
          <a:bodyPr wrap="square" rtlCol="0" anchor="ctr" anchorCtr="0">
            <a:spAutoFit/>
          </a:bodyPr>
          <a:lstStyle/>
          <a:p>
            <a:r>
              <a:rPr lang="en-US" sz="2800" b="1" dirty="0" smtClean="0">
                <a:solidFill>
                  <a:schemeClr val="tx2"/>
                </a:solidFill>
                <a:latin typeface="Fira Sans" panose="020B0503050000020004" pitchFamily="34" charset="0"/>
                <a:ea typeface="League Spartan" charset="0"/>
                <a:cs typeface="Poppins" pitchFamily="2" charset="77"/>
              </a:rPr>
              <a:t>Street view</a:t>
            </a:r>
          </a:p>
          <a:p>
            <a:pPr marL="457200" indent="-457200">
              <a:buFont typeface="Arial" panose="020B0604020202020204" pitchFamily="34" charset="0"/>
              <a:buChar char="•"/>
            </a:pPr>
            <a:r>
              <a:rPr lang="en-US" sz="2400" dirty="0" smtClean="0">
                <a:latin typeface="Fira Sans Light" panose="020B0403050000020004" pitchFamily="34" charset="0"/>
                <a:ea typeface="Open Sans Light" panose="020B0306030504020204" pitchFamily="34" charset="0"/>
                <a:cs typeface="Open Sans Light" panose="020B0306030504020204" pitchFamily="34" charset="0"/>
              </a:rPr>
              <a:t>Discussion </a:t>
            </a:r>
            <a:r>
              <a:rPr lang="en-US" sz="2400" dirty="0">
                <a:latin typeface="Fira Sans Light" panose="020B0403050000020004" pitchFamily="34" charset="0"/>
                <a:ea typeface="Open Sans Light" panose="020B0306030504020204" pitchFamily="34" charset="0"/>
                <a:cs typeface="Open Sans Light" panose="020B0306030504020204" pitchFamily="34" charset="0"/>
              </a:rPr>
              <a:t>and initial sketches can be used to communicate ideas and are part of the artistic process</a:t>
            </a:r>
          </a:p>
          <a:p>
            <a:endParaRPr lang="en-US" sz="3000" b="1" dirty="0">
              <a:solidFill>
                <a:schemeClr val="tx2"/>
              </a:solidFill>
              <a:latin typeface="Fira Sans" panose="020B0503050000020004" pitchFamily="34" charset="0"/>
              <a:ea typeface="League Spartan" charset="0"/>
              <a:cs typeface="Poppins" pitchFamily="2" charset="77"/>
            </a:endParaRPr>
          </a:p>
        </p:txBody>
      </p:sp>
    </p:spTree>
    <p:extLst>
      <p:ext uri="{BB962C8B-B14F-4D97-AF65-F5344CB8AC3E}">
        <p14:creationId xmlns:p14="http://schemas.microsoft.com/office/powerpoint/2010/main" val="46903786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5462F81D-5CBD-E34A-AF48-778EE5C56DCF}"/>
              </a:ext>
            </a:extLst>
          </p:cNvPr>
          <p:cNvGrpSpPr/>
          <p:nvPr/>
        </p:nvGrpSpPr>
        <p:grpSpPr>
          <a:xfrm flipH="1">
            <a:off x="5943599" y="213488"/>
            <a:ext cx="9367545" cy="13716000"/>
            <a:chOff x="6263905" y="0"/>
            <a:chExt cx="9051323" cy="13716000"/>
          </a:xfrm>
        </p:grpSpPr>
        <p:sp>
          <p:nvSpPr>
            <p:cNvPr id="185" name="Freeform 1">
              <a:extLst>
                <a:ext uri="{FF2B5EF4-FFF2-40B4-BE49-F238E27FC236}">
                  <a16:creationId xmlns:a16="http://schemas.microsoft.com/office/drawing/2014/main" id="{28330879-8C3A-044D-BA38-5E9BA47A15BA}"/>
                </a:ext>
              </a:extLst>
            </p:cNvPr>
            <p:cNvSpPr>
              <a:spLocks noChangeArrowheads="1"/>
            </p:cNvSpPr>
            <p:nvPr/>
          </p:nvSpPr>
          <p:spPr bwMode="auto">
            <a:xfrm>
              <a:off x="6263905" y="0"/>
              <a:ext cx="9051323" cy="13716000"/>
            </a:xfrm>
            <a:custGeom>
              <a:avLst/>
              <a:gdLst>
                <a:gd name="T0" fmla="*/ 9787 w 12920"/>
                <a:gd name="T1" fmla="*/ 19577 h 19578"/>
                <a:gd name="T2" fmla="*/ 9787 w 12920"/>
                <a:gd name="T3" fmla="*/ 9515 h 19578"/>
                <a:gd name="T4" fmla="*/ 9787 w 12920"/>
                <a:gd name="T5" fmla="*/ 9515 h 19578"/>
                <a:gd name="T6" fmla="*/ 8930 w 12920"/>
                <a:gd name="T7" fmla="*/ 8658 h 19578"/>
                <a:gd name="T8" fmla="*/ 8930 w 12920"/>
                <a:gd name="T9" fmla="*/ 8658 h 19578"/>
                <a:gd name="T10" fmla="*/ 8073 w 12920"/>
                <a:gd name="T11" fmla="*/ 9515 h 19578"/>
                <a:gd name="T12" fmla="*/ 8073 w 12920"/>
                <a:gd name="T13" fmla="*/ 9949 h 19578"/>
                <a:gd name="T14" fmla="*/ 8073 w 12920"/>
                <a:gd name="T15" fmla="*/ 9949 h 19578"/>
                <a:gd name="T16" fmla="*/ 4084 w 12920"/>
                <a:gd name="T17" fmla="*/ 13938 h 19578"/>
                <a:gd name="T18" fmla="*/ 3989 w 12920"/>
                <a:gd name="T19" fmla="*/ 13938 h 19578"/>
                <a:gd name="T20" fmla="*/ 3989 w 12920"/>
                <a:gd name="T21" fmla="*/ 13938 h 19578"/>
                <a:gd name="T22" fmla="*/ 0 w 12920"/>
                <a:gd name="T23" fmla="*/ 9949 h 19578"/>
                <a:gd name="T24" fmla="*/ 0 w 12920"/>
                <a:gd name="T25" fmla="*/ 0 h 19578"/>
                <a:gd name="T26" fmla="*/ 3133 w 12920"/>
                <a:gd name="T27" fmla="*/ 0 h 19578"/>
                <a:gd name="T28" fmla="*/ 3133 w 12920"/>
                <a:gd name="T29" fmla="*/ 9949 h 19578"/>
                <a:gd name="T30" fmla="*/ 3133 w 12920"/>
                <a:gd name="T31" fmla="*/ 9949 h 19578"/>
                <a:gd name="T32" fmla="*/ 3989 w 12920"/>
                <a:gd name="T33" fmla="*/ 10805 h 19578"/>
                <a:gd name="T34" fmla="*/ 4084 w 12920"/>
                <a:gd name="T35" fmla="*/ 10805 h 19578"/>
                <a:gd name="T36" fmla="*/ 4084 w 12920"/>
                <a:gd name="T37" fmla="*/ 10805 h 19578"/>
                <a:gd name="T38" fmla="*/ 4940 w 12920"/>
                <a:gd name="T39" fmla="*/ 9949 h 19578"/>
                <a:gd name="T40" fmla="*/ 4940 w 12920"/>
                <a:gd name="T41" fmla="*/ 9515 h 19578"/>
                <a:gd name="T42" fmla="*/ 4940 w 12920"/>
                <a:gd name="T43" fmla="*/ 9515 h 19578"/>
                <a:gd name="T44" fmla="*/ 8930 w 12920"/>
                <a:gd name="T45" fmla="*/ 5526 h 19578"/>
                <a:gd name="T46" fmla="*/ 8930 w 12920"/>
                <a:gd name="T47" fmla="*/ 5526 h 19578"/>
                <a:gd name="T48" fmla="*/ 12919 w 12920"/>
                <a:gd name="T49" fmla="*/ 9515 h 19578"/>
                <a:gd name="T50" fmla="*/ 12919 w 12920"/>
                <a:gd name="T51" fmla="*/ 19577 h 19578"/>
                <a:gd name="T52" fmla="*/ 9787 w 12920"/>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920" h="19578">
                  <a:moveTo>
                    <a:pt x="9787" y="19577"/>
                  </a:moveTo>
                  <a:lnTo>
                    <a:pt x="9787" y="9515"/>
                  </a:lnTo>
                  <a:lnTo>
                    <a:pt x="9787" y="9515"/>
                  </a:lnTo>
                  <a:cubicBezTo>
                    <a:pt x="9787" y="9043"/>
                    <a:pt x="9402" y="8658"/>
                    <a:pt x="8930" y="8658"/>
                  </a:cubicBezTo>
                  <a:lnTo>
                    <a:pt x="8930" y="8658"/>
                  </a:lnTo>
                  <a:cubicBezTo>
                    <a:pt x="8457" y="8658"/>
                    <a:pt x="8073" y="9043"/>
                    <a:pt x="8073" y="9515"/>
                  </a:cubicBezTo>
                  <a:lnTo>
                    <a:pt x="8073" y="9949"/>
                  </a:lnTo>
                  <a:lnTo>
                    <a:pt x="8073" y="9949"/>
                  </a:lnTo>
                  <a:cubicBezTo>
                    <a:pt x="8073" y="12149"/>
                    <a:pt x="6283" y="13938"/>
                    <a:pt x="4084" y="13938"/>
                  </a:cubicBezTo>
                  <a:lnTo>
                    <a:pt x="3989" y="13938"/>
                  </a:lnTo>
                  <a:lnTo>
                    <a:pt x="3989" y="13938"/>
                  </a:lnTo>
                  <a:cubicBezTo>
                    <a:pt x="1790" y="13938"/>
                    <a:pt x="0" y="12149"/>
                    <a:pt x="0" y="9949"/>
                  </a:cubicBezTo>
                  <a:lnTo>
                    <a:pt x="0" y="0"/>
                  </a:lnTo>
                  <a:lnTo>
                    <a:pt x="3133" y="0"/>
                  </a:lnTo>
                  <a:lnTo>
                    <a:pt x="3133" y="9949"/>
                  </a:lnTo>
                  <a:lnTo>
                    <a:pt x="3133" y="9949"/>
                  </a:lnTo>
                  <a:cubicBezTo>
                    <a:pt x="3133" y="10421"/>
                    <a:pt x="3517" y="10805"/>
                    <a:pt x="3989" y="10805"/>
                  </a:cubicBezTo>
                  <a:lnTo>
                    <a:pt x="4084" y="10805"/>
                  </a:lnTo>
                  <a:lnTo>
                    <a:pt x="4084" y="10805"/>
                  </a:lnTo>
                  <a:cubicBezTo>
                    <a:pt x="4556" y="10805"/>
                    <a:pt x="4940" y="10421"/>
                    <a:pt x="4940" y="9949"/>
                  </a:cubicBezTo>
                  <a:lnTo>
                    <a:pt x="4940" y="9515"/>
                  </a:lnTo>
                  <a:lnTo>
                    <a:pt x="4940" y="9515"/>
                  </a:lnTo>
                  <a:cubicBezTo>
                    <a:pt x="4940" y="7316"/>
                    <a:pt x="6730" y="5526"/>
                    <a:pt x="8930" y="5526"/>
                  </a:cubicBezTo>
                  <a:lnTo>
                    <a:pt x="8930" y="5526"/>
                  </a:lnTo>
                  <a:cubicBezTo>
                    <a:pt x="11130" y="5526"/>
                    <a:pt x="12919" y="7316"/>
                    <a:pt x="12919" y="9515"/>
                  </a:cubicBezTo>
                  <a:lnTo>
                    <a:pt x="12919" y="19577"/>
                  </a:lnTo>
                  <a:lnTo>
                    <a:pt x="9787" y="19577"/>
                  </a:lnTo>
                </a:path>
              </a:pathLst>
            </a:custGeom>
            <a:solidFill>
              <a:srgbClr val="CEE3A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186" name="Freeform 2">
              <a:extLst>
                <a:ext uri="{FF2B5EF4-FFF2-40B4-BE49-F238E27FC236}">
                  <a16:creationId xmlns:a16="http://schemas.microsoft.com/office/drawing/2014/main" id="{25423859-04CF-314B-98A7-7C9C09525A0D}"/>
                </a:ext>
              </a:extLst>
            </p:cNvPr>
            <p:cNvSpPr>
              <a:spLocks noChangeArrowheads="1"/>
            </p:cNvSpPr>
            <p:nvPr/>
          </p:nvSpPr>
          <p:spPr bwMode="auto">
            <a:xfrm>
              <a:off x="6402918" y="0"/>
              <a:ext cx="8776386" cy="13716000"/>
            </a:xfrm>
            <a:custGeom>
              <a:avLst/>
              <a:gdLst>
                <a:gd name="T0" fmla="*/ 9786 w 12528"/>
                <a:gd name="T1" fmla="*/ 19577 h 19578"/>
                <a:gd name="T2" fmla="*/ 9786 w 12528"/>
                <a:gd name="T3" fmla="*/ 9515 h 19578"/>
                <a:gd name="T4" fmla="*/ 9786 w 12528"/>
                <a:gd name="T5" fmla="*/ 9515 h 19578"/>
                <a:gd name="T6" fmla="*/ 8734 w 12528"/>
                <a:gd name="T7" fmla="*/ 8463 h 19578"/>
                <a:gd name="T8" fmla="*/ 8734 w 12528"/>
                <a:gd name="T9" fmla="*/ 8463 h 19578"/>
                <a:gd name="T10" fmla="*/ 7681 w 12528"/>
                <a:gd name="T11" fmla="*/ 9515 h 19578"/>
                <a:gd name="T12" fmla="*/ 7681 w 12528"/>
                <a:gd name="T13" fmla="*/ 9949 h 19578"/>
                <a:gd name="T14" fmla="*/ 7681 w 12528"/>
                <a:gd name="T15" fmla="*/ 9949 h 19578"/>
                <a:gd name="T16" fmla="*/ 3888 w 12528"/>
                <a:gd name="T17" fmla="*/ 13742 h 19578"/>
                <a:gd name="T18" fmla="*/ 3793 w 12528"/>
                <a:gd name="T19" fmla="*/ 13742 h 19578"/>
                <a:gd name="T20" fmla="*/ 3793 w 12528"/>
                <a:gd name="T21" fmla="*/ 13742 h 19578"/>
                <a:gd name="T22" fmla="*/ 0 w 12528"/>
                <a:gd name="T23" fmla="*/ 9949 h 19578"/>
                <a:gd name="T24" fmla="*/ 0 w 12528"/>
                <a:gd name="T25" fmla="*/ 0 h 19578"/>
                <a:gd name="T26" fmla="*/ 2741 w 12528"/>
                <a:gd name="T27" fmla="*/ 0 h 19578"/>
                <a:gd name="T28" fmla="*/ 2741 w 12528"/>
                <a:gd name="T29" fmla="*/ 9949 h 19578"/>
                <a:gd name="T30" fmla="*/ 2741 w 12528"/>
                <a:gd name="T31" fmla="*/ 9949 h 19578"/>
                <a:gd name="T32" fmla="*/ 3793 w 12528"/>
                <a:gd name="T33" fmla="*/ 11002 h 19578"/>
                <a:gd name="T34" fmla="*/ 3888 w 12528"/>
                <a:gd name="T35" fmla="*/ 11002 h 19578"/>
                <a:gd name="T36" fmla="*/ 3888 w 12528"/>
                <a:gd name="T37" fmla="*/ 11002 h 19578"/>
                <a:gd name="T38" fmla="*/ 4940 w 12528"/>
                <a:gd name="T39" fmla="*/ 9949 h 19578"/>
                <a:gd name="T40" fmla="*/ 4940 w 12528"/>
                <a:gd name="T41" fmla="*/ 9515 h 19578"/>
                <a:gd name="T42" fmla="*/ 4940 w 12528"/>
                <a:gd name="T43" fmla="*/ 9515 h 19578"/>
                <a:gd name="T44" fmla="*/ 8734 w 12528"/>
                <a:gd name="T45" fmla="*/ 5722 h 19578"/>
                <a:gd name="T46" fmla="*/ 8734 w 12528"/>
                <a:gd name="T47" fmla="*/ 5722 h 19578"/>
                <a:gd name="T48" fmla="*/ 12527 w 12528"/>
                <a:gd name="T49" fmla="*/ 9515 h 19578"/>
                <a:gd name="T50" fmla="*/ 12527 w 12528"/>
                <a:gd name="T51" fmla="*/ 19577 h 19578"/>
                <a:gd name="T52" fmla="*/ 9786 w 12528"/>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528" h="19578">
                  <a:moveTo>
                    <a:pt x="9786" y="19577"/>
                  </a:moveTo>
                  <a:lnTo>
                    <a:pt x="9786" y="9515"/>
                  </a:lnTo>
                  <a:lnTo>
                    <a:pt x="9786" y="9515"/>
                  </a:lnTo>
                  <a:cubicBezTo>
                    <a:pt x="9786" y="8935"/>
                    <a:pt x="9314" y="8463"/>
                    <a:pt x="8734" y="8463"/>
                  </a:cubicBezTo>
                  <a:lnTo>
                    <a:pt x="8734" y="8463"/>
                  </a:lnTo>
                  <a:cubicBezTo>
                    <a:pt x="8153" y="8463"/>
                    <a:pt x="7681" y="8935"/>
                    <a:pt x="7681" y="9515"/>
                  </a:cubicBezTo>
                  <a:lnTo>
                    <a:pt x="7681" y="9949"/>
                  </a:lnTo>
                  <a:lnTo>
                    <a:pt x="7681" y="9949"/>
                  </a:lnTo>
                  <a:cubicBezTo>
                    <a:pt x="7681" y="12040"/>
                    <a:pt x="5979" y="13742"/>
                    <a:pt x="3888" y="13742"/>
                  </a:cubicBezTo>
                  <a:lnTo>
                    <a:pt x="3793" y="13742"/>
                  </a:lnTo>
                  <a:lnTo>
                    <a:pt x="3793" y="13742"/>
                  </a:lnTo>
                  <a:cubicBezTo>
                    <a:pt x="1702" y="13742"/>
                    <a:pt x="0" y="12040"/>
                    <a:pt x="0" y="9949"/>
                  </a:cubicBezTo>
                  <a:lnTo>
                    <a:pt x="0" y="0"/>
                  </a:lnTo>
                  <a:lnTo>
                    <a:pt x="2741" y="0"/>
                  </a:lnTo>
                  <a:lnTo>
                    <a:pt x="2741" y="9949"/>
                  </a:lnTo>
                  <a:lnTo>
                    <a:pt x="2741" y="9949"/>
                  </a:lnTo>
                  <a:cubicBezTo>
                    <a:pt x="2741" y="10529"/>
                    <a:pt x="3213" y="11002"/>
                    <a:pt x="3793" y="11002"/>
                  </a:cubicBezTo>
                  <a:lnTo>
                    <a:pt x="3888" y="11002"/>
                  </a:lnTo>
                  <a:lnTo>
                    <a:pt x="3888" y="11002"/>
                  </a:lnTo>
                  <a:cubicBezTo>
                    <a:pt x="4468" y="11002"/>
                    <a:pt x="4940" y="10529"/>
                    <a:pt x="4940" y="9949"/>
                  </a:cubicBezTo>
                  <a:lnTo>
                    <a:pt x="4940" y="9515"/>
                  </a:lnTo>
                  <a:lnTo>
                    <a:pt x="4940" y="9515"/>
                  </a:lnTo>
                  <a:cubicBezTo>
                    <a:pt x="4940" y="7424"/>
                    <a:pt x="6642" y="5722"/>
                    <a:pt x="8734" y="5722"/>
                  </a:cubicBezTo>
                  <a:lnTo>
                    <a:pt x="8734" y="5722"/>
                  </a:lnTo>
                  <a:cubicBezTo>
                    <a:pt x="10825" y="5722"/>
                    <a:pt x="12527" y="7424"/>
                    <a:pt x="12527" y="9515"/>
                  </a:cubicBezTo>
                  <a:lnTo>
                    <a:pt x="12527" y="19577"/>
                  </a:lnTo>
                  <a:lnTo>
                    <a:pt x="9786" y="19577"/>
                  </a:lnTo>
                </a:path>
              </a:pathLst>
            </a:custGeom>
            <a:solidFill>
              <a:schemeClr val="accent6">
                <a:lumMod val="60000"/>
                <a:lumOff val="40000"/>
              </a:schemeClr>
            </a:solidFill>
            <a:ln>
              <a:noFill/>
            </a:ln>
            <a:effectLst/>
          </p:spPr>
          <p:txBody>
            <a:bodyPr wrap="none" anchor="ctr"/>
            <a:lstStyle/>
            <a:p>
              <a:endParaRPr lang="en-US" sz="6532" dirty="0">
                <a:latin typeface="Fira Sans Light" panose="020B0403050000020004" pitchFamily="34" charset="0"/>
              </a:endParaRPr>
            </a:p>
          </p:txBody>
        </p:sp>
        <p:sp>
          <p:nvSpPr>
            <p:cNvPr id="187" name="Freeform 3">
              <a:extLst>
                <a:ext uri="{FF2B5EF4-FFF2-40B4-BE49-F238E27FC236}">
                  <a16:creationId xmlns:a16="http://schemas.microsoft.com/office/drawing/2014/main" id="{669D8999-E7D3-9F48-8926-799757FF78D9}"/>
                </a:ext>
              </a:extLst>
            </p:cNvPr>
            <p:cNvSpPr>
              <a:spLocks noChangeArrowheads="1"/>
            </p:cNvSpPr>
            <p:nvPr/>
          </p:nvSpPr>
          <p:spPr bwMode="auto">
            <a:xfrm>
              <a:off x="6538842" y="0"/>
              <a:ext cx="8501447" cy="13716000"/>
            </a:xfrm>
            <a:custGeom>
              <a:avLst/>
              <a:gdLst>
                <a:gd name="T0" fmla="*/ 12136 w 12137"/>
                <a:gd name="T1" fmla="*/ 19577 h 19578"/>
                <a:gd name="T2" fmla="*/ 9787 w 12137"/>
                <a:gd name="T3" fmla="*/ 19577 h 19578"/>
                <a:gd name="T4" fmla="*/ 9787 w 12137"/>
                <a:gd name="T5" fmla="*/ 9515 h 19578"/>
                <a:gd name="T6" fmla="*/ 9787 w 12137"/>
                <a:gd name="T7" fmla="*/ 9515 h 19578"/>
                <a:gd name="T8" fmla="*/ 8538 w 12137"/>
                <a:gd name="T9" fmla="*/ 8267 h 19578"/>
                <a:gd name="T10" fmla="*/ 8538 w 12137"/>
                <a:gd name="T11" fmla="*/ 8267 h 19578"/>
                <a:gd name="T12" fmla="*/ 7289 w 12137"/>
                <a:gd name="T13" fmla="*/ 9515 h 19578"/>
                <a:gd name="T14" fmla="*/ 7289 w 12137"/>
                <a:gd name="T15" fmla="*/ 9949 h 19578"/>
                <a:gd name="T16" fmla="*/ 7289 w 12137"/>
                <a:gd name="T17" fmla="*/ 9949 h 19578"/>
                <a:gd name="T18" fmla="*/ 3692 w 12137"/>
                <a:gd name="T19" fmla="*/ 13546 h 19578"/>
                <a:gd name="T20" fmla="*/ 3597 w 12137"/>
                <a:gd name="T21" fmla="*/ 13546 h 19578"/>
                <a:gd name="T22" fmla="*/ 3597 w 12137"/>
                <a:gd name="T23" fmla="*/ 13546 h 19578"/>
                <a:gd name="T24" fmla="*/ 0 w 12137"/>
                <a:gd name="T25" fmla="*/ 9949 h 19578"/>
                <a:gd name="T26" fmla="*/ 0 w 12137"/>
                <a:gd name="T27" fmla="*/ 0 h 19578"/>
                <a:gd name="T28" fmla="*/ 2349 w 12137"/>
                <a:gd name="T29" fmla="*/ 0 h 19578"/>
                <a:gd name="T30" fmla="*/ 2349 w 12137"/>
                <a:gd name="T31" fmla="*/ 9949 h 19578"/>
                <a:gd name="T32" fmla="*/ 2349 w 12137"/>
                <a:gd name="T33" fmla="*/ 9949 h 19578"/>
                <a:gd name="T34" fmla="*/ 3597 w 12137"/>
                <a:gd name="T35" fmla="*/ 11197 h 19578"/>
                <a:gd name="T36" fmla="*/ 3692 w 12137"/>
                <a:gd name="T37" fmla="*/ 11197 h 19578"/>
                <a:gd name="T38" fmla="*/ 3692 w 12137"/>
                <a:gd name="T39" fmla="*/ 11197 h 19578"/>
                <a:gd name="T40" fmla="*/ 4940 w 12137"/>
                <a:gd name="T41" fmla="*/ 9949 h 19578"/>
                <a:gd name="T42" fmla="*/ 4940 w 12137"/>
                <a:gd name="T43" fmla="*/ 9515 h 19578"/>
                <a:gd name="T44" fmla="*/ 4940 w 12137"/>
                <a:gd name="T45" fmla="*/ 9515 h 19578"/>
                <a:gd name="T46" fmla="*/ 8538 w 12137"/>
                <a:gd name="T47" fmla="*/ 5918 h 19578"/>
                <a:gd name="T48" fmla="*/ 8538 w 12137"/>
                <a:gd name="T49" fmla="*/ 5918 h 19578"/>
                <a:gd name="T50" fmla="*/ 12136 w 12137"/>
                <a:gd name="T51" fmla="*/ 9515 h 19578"/>
                <a:gd name="T52" fmla="*/ 12136 w 12137"/>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137" h="19578">
                  <a:moveTo>
                    <a:pt x="12136" y="19577"/>
                  </a:moveTo>
                  <a:lnTo>
                    <a:pt x="9787" y="19577"/>
                  </a:lnTo>
                  <a:lnTo>
                    <a:pt x="9787" y="9515"/>
                  </a:lnTo>
                  <a:lnTo>
                    <a:pt x="9787" y="9515"/>
                  </a:lnTo>
                  <a:cubicBezTo>
                    <a:pt x="9787" y="8827"/>
                    <a:pt x="9226" y="8267"/>
                    <a:pt x="8538" y="8267"/>
                  </a:cubicBezTo>
                  <a:lnTo>
                    <a:pt x="8538" y="8267"/>
                  </a:lnTo>
                  <a:cubicBezTo>
                    <a:pt x="7850" y="8267"/>
                    <a:pt x="7289" y="8827"/>
                    <a:pt x="7289" y="9515"/>
                  </a:cubicBezTo>
                  <a:lnTo>
                    <a:pt x="7289" y="9949"/>
                  </a:lnTo>
                  <a:lnTo>
                    <a:pt x="7289" y="9949"/>
                  </a:lnTo>
                  <a:cubicBezTo>
                    <a:pt x="7289" y="11933"/>
                    <a:pt x="5676" y="13546"/>
                    <a:pt x="3692" y="13546"/>
                  </a:cubicBezTo>
                  <a:lnTo>
                    <a:pt x="3597" y="13546"/>
                  </a:lnTo>
                  <a:lnTo>
                    <a:pt x="3597" y="13546"/>
                  </a:lnTo>
                  <a:cubicBezTo>
                    <a:pt x="1614" y="13546"/>
                    <a:pt x="0" y="11933"/>
                    <a:pt x="0" y="9949"/>
                  </a:cubicBezTo>
                  <a:lnTo>
                    <a:pt x="0" y="0"/>
                  </a:lnTo>
                  <a:lnTo>
                    <a:pt x="2349" y="0"/>
                  </a:lnTo>
                  <a:lnTo>
                    <a:pt x="2349" y="9949"/>
                  </a:lnTo>
                  <a:lnTo>
                    <a:pt x="2349" y="9949"/>
                  </a:lnTo>
                  <a:cubicBezTo>
                    <a:pt x="2349" y="10637"/>
                    <a:pt x="2909" y="11197"/>
                    <a:pt x="3597" y="11197"/>
                  </a:cubicBezTo>
                  <a:lnTo>
                    <a:pt x="3692" y="11197"/>
                  </a:lnTo>
                  <a:lnTo>
                    <a:pt x="3692" y="11197"/>
                  </a:lnTo>
                  <a:cubicBezTo>
                    <a:pt x="4380" y="11197"/>
                    <a:pt x="4940" y="10637"/>
                    <a:pt x="4940" y="9949"/>
                  </a:cubicBezTo>
                  <a:lnTo>
                    <a:pt x="4940" y="9515"/>
                  </a:lnTo>
                  <a:lnTo>
                    <a:pt x="4940" y="9515"/>
                  </a:lnTo>
                  <a:cubicBezTo>
                    <a:pt x="4940" y="7531"/>
                    <a:pt x="6554" y="5918"/>
                    <a:pt x="8538" y="5918"/>
                  </a:cubicBezTo>
                  <a:lnTo>
                    <a:pt x="8538" y="5918"/>
                  </a:lnTo>
                  <a:cubicBezTo>
                    <a:pt x="10522" y="5918"/>
                    <a:pt x="12136" y="7531"/>
                    <a:pt x="12136" y="9515"/>
                  </a:cubicBezTo>
                  <a:lnTo>
                    <a:pt x="12136" y="19577"/>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188" name="Freeform 4">
              <a:extLst>
                <a:ext uri="{FF2B5EF4-FFF2-40B4-BE49-F238E27FC236}">
                  <a16:creationId xmlns:a16="http://schemas.microsoft.com/office/drawing/2014/main" id="{C1D77E45-35B5-4B41-9113-C33F0194879A}"/>
                </a:ext>
              </a:extLst>
            </p:cNvPr>
            <p:cNvSpPr>
              <a:spLocks noChangeArrowheads="1"/>
            </p:cNvSpPr>
            <p:nvPr/>
          </p:nvSpPr>
          <p:spPr bwMode="auto">
            <a:xfrm>
              <a:off x="6677856" y="0"/>
              <a:ext cx="8226509" cy="13716000"/>
            </a:xfrm>
            <a:custGeom>
              <a:avLst/>
              <a:gdLst>
                <a:gd name="T0" fmla="*/ 9786 w 11745"/>
                <a:gd name="T1" fmla="*/ 19577 h 19578"/>
                <a:gd name="T2" fmla="*/ 9786 w 11745"/>
                <a:gd name="T3" fmla="*/ 9515 h 19578"/>
                <a:gd name="T4" fmla="*/ 9786 w 11745"/>
                <a:gd name="T5" fmla="*/ 9515 h 19578"/>
                <a:gd name="T6" fmla="*/ 8342 w 11745"/>
                <a:gd name="T7" fmla="*/ 8071 h 19578"/>
                <a:gd name="T8" fmla="*/ 8342 w 11745"/>
                <a:gd name="T9" fmla="*/ 8071 h 19578"/>
                <a:gd name="T10" fmla="*/ 6897 w 11745"/>
                <a:gd name="T11" fmla="*/ 9515 h 19578"/>
                <a:gd name="T12" fmla="*/ 6897 w 11745"/>
                <a:gd name="T13" fmla="*/ 9949 h 19578"/>
                <a:gd name="T14" fmla="*/ 6897 w 11745"/>
                <a:gd name="T15" fmla="*/ 9949 h 19578"/>
                <a:gd name="T16" fmla="*/ 3496 w 11745"/>
                <a:gd name="T17" fmla="*/ 13351 h 19578"/>
                <a:gd name="T18" fmla="*/ 3401 w 11745"/>
                <a:gd name="T19" fmla="*/ 13351 h 19578"/>
                <a:gd name="T20" fmla="*/ 3401 w 11745"/>
                <a:gd name="T21" fmla="*/ 13351 h 19578"/>
                <a:gd name="T22" fmla="*/ 0 w 11745"/>
                <a:gd name="T23" fmla="*/ 9949 h 19578"/>
                <a:gd name="T24" fmla="*/ 0 w 11745"/>
                <a:gd name="T25" fmla="*/ 0 h 19578"/>
                <a:gd name="T26" fmla="*/ 1957 w 11745"/>
                <a:gd name="T27" fmla="*/ 0 h 19578"/>
                <a:gd name="T28" fmla="*/ 1957 w 11745"/>
                <a:gd name="T29" fmla="*/ 9949 h 19578"/>
                <a:gd name="T30" fmla="*/ 1957 w 11745"/>
                <a:gd name="T31" fmla="*/ 9949 h 19578"/>
                <a:gd name="T32" fmla="*/ 3401 w 11745"/>
                <a:gd name="T33" fmla="*/ 11393 h 19578"/>
                <a:gd name="T34" fmla="*/ 3496 w 11745"/>
                <a:gd name="T35" fmla="*/ 11393 h 19578"/>
                <a:gd name="T36" fmla="*/ 3496 w 11745"/>
                <a:gd name="T37" fmla="*/ 11393 h 19578"/>
                <a:gd name="T38" fmla="*/ 4940 w 11745"/>
                <a:gd name="T39" fmla="*/ 9949 h 19578"/>
                <a:gd name="T40" fmla="*/ 4940 w 11745"/>
                <a:gd name="T41" fmla="*/ 9515 h 19578"/>
                <a:gd name="T42" fmla="*/ 4940 w 11745"/>
                <a:gd name="T43" fmla="*/ 9515 h 19578"/>
                <a:gd name="T44" fmla="*/ 8342 w 11745"/>
                <a:gd name="T45" fmla="*/ 6114 h 19578"/>
                <a:gd name="T46" fmla="*/ 8342 w 11745"/>
                <a:gd name="T47" fmla="*/ 6114 h 19578"/>
                <a:gd name="T48" fmla="*/ 11744 w 11745"/>
                <a:gd name="T49" fmla="*/ 9515 h 19578"/>
                <a:gd name="T50" fmla="*/ 11744 w 11745"/>
                <a:gd name="T51" fmla="*/ 19577 h 19578"/>
                <a:gd name="T52" fmla="*/ 9786 w 11745"/>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745" h="19578">
                  <a:moveTo>
                    <a:pt x="9786" y="19577"/>
                  </a:moveTo>
                  <a:lnTo>
                    <a:pt x="9786" y="9515"/>
                  </a:lnTo>
                  <a:lnTo>
                    <a:pt x="9786" y="9515"/>
                  </a:lnTo>
                  <a:cubicBezTo>
                    <a:pt x="9786" y="8719"/>
                    <a:pt x="9138" y="8071"/>
                    <a:pt x="8342" y="8071"/>
                  </a:cubicBezTo>
                  <a:lnTo>
                    <a:pt x="8342" y="8071"/>
                  </a:lnTo>
                  <a:cubicBezTo>
                    <a:pt x="7546" y="8071"/>
                    <a:pt x="6897" y="8719"/>
                    <a:pt x="6897" y="9515"/>
                  </a:cubicBezTo>
                  <a:lnTo>
                    <a:pt x="6897" y="9949"/>
                  </a:lnTo>
                  <a:lnTo>
                    <a:pt x="6897" y="9949"/>
                  </a:lnTo>
                  <a:cubicBezTo>
                    <a:pt x="6897" y="11824"/>
                    <a:pt x="5371" y="13351"/>
                    <a:pt x="3496" y="13351"/>
                  </a:cubicBezTo>
                  <a:lnTo>
                    <a:pt x="3401" y="13351"/>
                  </a:lnTo>
                  <a:lnTo>
                    <a:pt x="3401" y="13351"/>
                  </a:lnTo>
                  <a:cubicBezTo>
                    <a:pt x="1526" y="13351"/>
                    <a:pt x="0" y="11824"/>
                    <a:pt x="0" y="9949"/>
                  </a:cubicBezTo>
                  <a:lnTo>
                    <a:pt x="0" y="0"/>
                  </a:lnTo>
                  <a:lnTo>
                    <a:pt x="1957" y="0"/>
                  </a:lnTo>
                  <a:lnTo>
                    <a:pt x="1957" y="9949"/>
                  </a:lnTo>
                  <a:lnTo>
                    <a:pt x="1957" y="9949"/>
                  </a:lnTo>
                  <a:cubicBezTo>
                    <a:pt x="1957" y="10745"/>
                    <a:pt x="2605" y="11393"/>
                    <a:pt x="3401" y="11393"/>
                  </a:cubicBezTo>
                  <a:lnTo>
                    <a:pt x="3496" y="11393"/>
                  </a:lnTo>
                  <a:lnTo>
                    <a:pt x="3496" y="11393"/>
                  </a:lnTo>
                  <a:cubicBezTo>
                    <a:pt x="4292" y="11393"/>
                    <a:pt x="4940" y="10745"/>
                    <a:pt x="4940" y="9949"/>
                  </a:cubicBezTo>
                  <a:lnTo>
                    <a:pt x="4940" y="9515"/>
                  </a:lnTo>
                  <a:lnTo>
                    <a:pt x="4940" y="9515"/>
                  </a:lnTo>
                  <a:cubicBezTo>
                    <a:pt x="4940" y="7640"/>
                    <a:pt x="6466" y="6114"/>
                    <a:pt x="8342" y="6114"/>
                  </a:cubicBezTo>
                  <a:lnTo>
                    <a:pt x="8342" y="6114"/>
                  </a:lnTo>
                  <a:cubicBezTo>
                    <a:pt x="10218" y="6114"/>
                    <a:pt x="11744" y="7640"/>
                    <a:pt x="11744" y="9515"/>
                  </a:cubicBezTo>
                  <a:lnTo>
                    <a:pt x="11744" y="19577"/>
                  </a:lnTo>
                  <a:lnTo>
                    <a:pt x="9786" y="19577"/>
                  </a:lnTo>
                </a:path>
              </a:pathLst>
            </a:custGeom>
            <a:solidFill>
              <a:schemeClr val="accent6"/>
            </a:solidFill>
            <a:ln>
              <a:noFill/>
            </a:ln>
            <a:effectLst/>
          </p:spPr>
          <p:txBody>
            <a:bodyPr wrap="none" anchor="ctr"/>
            <a:lstStyle/>
            <a:p>
              <a:endParaRPr lang="en-US" sz="6532" dirty="0">
                <a:latin typeface="Fira Sans Light" panose="020B0403050000020004" pitchFamily="34" charset="0"/>
              </a:endParaRPr>
            </a:p>
          </p:txBody>
        </p:sp>
        <p:sp>
          <p:nvSpPr>
            <p:cNvPr id="189" name="Freeform 5">
              <a:extLst>
                <a:ext uri="{FF2B5EF4-FFF2-40B4-BE49-F238E27FC236}">
                  <a16:creationId xmlns:a16="http://schemas.microsoft.com/office/drawing/2014/main" id="{D749D0C7-BF34-5644-8F7E-E64144823EF1}"/>
                </a:ext>
              </a:extLst>
            </p:cNvPr>
            <p:cNvSpPr>
              <a:spLocks noChangeArrowheads="1"/>
            </p:cNvSpPr>
            <p:nvPr/>
          </p:nvSpPr>
          <p:spPr bwMode="auto">
            <a:xfrm>
              <a:off x="7363656" y="725960"/>
              <a:ext cx="6854909" cy="12291883"/>
            </a:xfrm>
            <a:custGeom>
              <a:avLst/>
              <a:gdLst>
                <a:gd name="T0" fmla="*/ 0 w 9787"/>
                <a:gd name="T1" fmla="*/ 0 h 17547"/>
                <a:gd name="T2" fmla="*/ 0 w 9787"/>
                <a:gd name="T3" fmla="*/ 8913 h 17547"/>
                <a:gd name="T4" fmla="*/ 0 w 9787"/>
                <a:gd name="T5" fmla="*/ 8913 h 17547"/>
                <a:gd name="T6" fmla="*/ 2422 w 9787"/>
                <a:gd name="T7" fmla="*/ 11336 h 17547"/>
                <a:gd name="T8" fmla="*/ 2517 w 9787"/>
                <a:gd name="T9" fmla="*/ 11336 h 17547"/>
                <a:gd name="T10" fmla="*/ 2517 w 9787"/>
                <a:gd name="T11" fmla="*/ 11336 h 17547"/>
                <a:gd name="T12" fmla="*/ 4940 w 9787"/>
                <a:gd name="T13" fmla="*/ 8913 h 17547"/>
                <a:gd name="T14" fmla="*/ 4940 w 9787"/>
                <a:gd name="T15" fmla="*/ 8479 h 17547"/>
                <a:gd name="T16" fmla="*/ 4940 w 9787"/>
                <a:gd name="T17" fmla="*/ 8479 h 17547"/>
                <a:gd name="T18" fmla="*/ 7363 w 9787"/>
                <a:gd name="T19" fmla="*/ 6056 h 17547"/>
                <a:gd name="T20" fmla="*/ 7363 w 9787"/>
                <a:gd name="T21" fmla="*/ 6056 h 17547"/>
                <a:gd name="T22" fmla="*/ 7363 w 9787"/>
                <a:gd name="T23" fmla="*/ 6056 h 17547"/>
                <a:gd name="T24" fmla="*/ 9786 w 9787"/>
                <a:gd name="T25" fmla="*/ 8479 h 17547"/>
                <a:gd name="T26" fmla="*/ 9786 w 9787"/>
                <a:gd name="T27" fmla="*/ 17546 h 175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787" h="17547">
                  <a:moveTo>
                    <a:pt x="0" y="0"/>
                  </a:moveTo>
                  <a:lnTo>
                    <a:pt x="0" y="8913"/>
                  </a:lnTo>
                  <a:lnTo>
                    <a:pt x="0" y="8913"/>
                  </a:lnTo>
                  <a:cubicBezTo>
                    <a:pt x="0" y="10251"/>
                    <a:pt x="1084" y="11336"/>
                    <a:pt x="2422" y="11336"/>
                  </a:cubicBezTo>
                  <a:lnTo>
                    <a:pt x="2517" y="11336"/>
                  </a:lnTo>
                  <a:lnTo>
                    <a:pt x="2517" y="11336"/>
                  </a:lnTo>
                  <a:cubicBezTo>
                    <a:pt x="3855" y="11336"/>
                    <a:pt x="4940" y="10251"/>
                    <a:pt x="4940" y="8913"/>
                  </a:cubicBezTo>
                  <a:lnTo>
                    <a:pt x="4940" y="8479"/>
                  </a:lnTo>
                  <a:lnTo>
                    <a:pt x="4940" y="8479"/>
                  </a:lnTo>
                  <a:cubicBezTo>
                    <a:pt x="4940" y="7142"/>
                    <a:pt x="6024" y="6056"/>
                    <a:pt x="7363" y="6056"/>
                  </a:cubicBezTo>
                  <a:lnTo>
                    <a:pt x="7363" y="6056"/>
                  </a:lnTo>
                  <a:lnTo>
                    <a:pt x="7363" y="6056"/>
                  </a:lnTo>
                  <a:cubicBezTo>
                    <a:pt x="8701" y="6056"/>
                    <a:pt x="9786" y="7142"/>
                    <a:pt x="9786" y="8479"/>
                  </a:cubicBezTo>
                  <a:lnTo>
                    <a:pt x="9786" y="17546"/>
                  </a:lnTo>
                </a:path>
              </a:pathLst>
            </a:custGeom>
            <a:noFill/>
            <a:ln w="38100" cap="flat">
              <a:solidFill>
                <a:schemeClr val="bg1"/>
              </a:solidFill>
              <a:prstDash val="dash"/>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6532" dirty="0">
                <a:latin typeface="Fira Sans Light" panose="020B0403050000020004" pitchFamily="34" charset="0"/>
              </a:endParaRPr>
            </a:p>
          </p:txBody>
        </p:sp>
      </p:grpSp>
      <p:sp>
        <p:nvSpPr>
          <p:cNvPr id="274" name="Freeform 273">
            <a:extLst>
              <a:ext uri="{FF2B5EF4-FFF2-40B4-BE49-F238E27FC236}">
                <a16:creationId xmlns:a16="http://schemas.microsoft.com/office/drawing/2014/main" id="{86382094-E09E-0045-9F2B-81022A2AB888}"/>
              </a:ext>
            </a:extLst>
          </p:cNvPr>
          <p:cNvSpPr>
            <a:spLocks noChangeArrowheads="1"/>
          </p:cNvSpPr>
          <p:nvPr/>
        </p:nvSpPr>
        <p:spPr bwMode="auto">
          <a:xfrm>
            <a:off x="13576014" y="13203195"/>
            <a:ext cx="1281319" cy="385452"/>
          </a:xfrm>
          <a:custGeom>
            <a:avLst/>
            <a:gdLst>
              <a:gd name="connsiteX0" fmla="*/ 1149178 w 1281319"/>
              <a:gd name="connsiteY0" fmla="*/ 0 h 385452"/>
              <a:gd name="connsiteX1" fmla="*/ 1281319 w 1281319"/>
              <a:gd name="connsiteY1" fmla="*/ 0 h 385452"/>
              <a:gd name="connsiteX2" fmla="*/ 1281319 w 1281319"/>
              <a:gd name="connsiteY2" fmla="*/ 385452 h 385452"/>
              <a:gd name="connsiteX3" fmla="*/ 1149178 w 1281319"/>
              <a:gd name="connsiteY3" fmla="*/ 385452 h 385452"/>
              <a:gd name="connsiteX4" fmla="*/ 957648 w 1281319"/>
              <a:gd name="connsiteY4" fmla="*/ 0 h 385452"/>
              <a:gd name="connsiteX5" fmla="*/ 1089789 w 1281319"/>
              <a:gd name="connsiteY5" fmla="*/ 0 h 385452"/>
              <a:gd name="connsiteX6" fmla="*/ 1089789 w 1281319"/>
              <a:gd name="connsiteY6" fmla="*/ 385452 h 385452"/>
              <a:gd name="connsiteX7" fmla="*/ 957648 w 1281319"/>
              <a:gd name="connsiteY7" fmla="*/ 385452 h 385452"/>
              <a:gd name="connsiteX8" fmla="*/ 766119 w 1281319"/>
              <a:gd name="connsiteY8" fmla="*/ 0 h 385452"/>
              <a:gd name="connsiteX9" fmla="*/ 898260 w 1281319"/>
              <a:gd name="connsiteY9" fmla="*/ 0 h 385452"/>
              <a:gd name="connsiteX10" fmla="*/ 898260 w 1281319"/>
              <a:gd name="connsiteY10" fmla="*/ 385452 h 385452"/>
              <a:gd name="connsiteX11" fmla="*/ 766119 w 1281319"/>
              <a:gd name="connsiteY11" fmla="*/ 385452 h 385452"/>
              <a:gd name="connsiteX12" fmla="*/ 574589 w 1281319"/>
              <a:gd name="connsiteY12" fmla="*/ 0 h 385452"/>
              <a:gd name="connsiteX13" fmla="*/ 706730 w 1281319"/>
              <a:gd name="connsiteY13" fmla="*/ 0 h 385452"/>
              <a:gd name="connsiteX14" fmla="*/ 706730 w 1281319"/>
              <a:gd name="connsiteY14" fmla="*/ 385452 h 385452"/>
              <a:gd name="connsiteX15" fmla="*/ 574589 w 1281319"/>
              <a:gd name="connsiteY15" fmla="*/ 385452 h 385452"/>
              <a:gd name="connsiteX16" fmla="*/ 383059 w 1281319"/>
              <a:gd name="connsiteY16" fmla="*/ 0 h 385452"/>
              <a:gd name="connsiteX17" fmla="*/ 518275 w 1281319"/>
              <a:gd name="connsiteY17" fmla="*/ 0 h 385452"/>
              <a:gd name="connsiteX18" fmla="*/ 518275 w 1281319"/>
              <a:gd name="connsiteY18" fmla="*/ 385452 h 385452"/>
              <a:gd name="connsiteX19" fmla="*/ 383059 w 1281319"/>
              <a:gd name="connsiteY19" fmla="*/ 385452 h 385452"/>
              <a:gd name="connsiteX20" fmla="*/ 191529 w 1281319"/>
              <a:gd name="connsiteY20" fmla="*/ 0 h 385452"/>
              <a:gd name="connsiteX21" fmla="*/ 323670 w 1281319"/>
              <a:gd name="connsiteY21" fmla="*/ 0 h 385452"/>
              <a:gd name="connsiteX22" fmla="*/ 323670 w 1281319"/>
              <a:gd name="connsiteY22" fmla="*/ 385452 h 385452"/>
              <a:gd name="connsiteX23" fmla="*/ 191529 w 1281319"/>
              <a:gd name="connsiteY23" fmla="*/ 385452 h 385452"/>
              <a:gd name="connsiteX24" fmla="*/ 0 w 1281319"/>
              <a:gd name="connsiteY24" fmla="*/ 0 h 385452"/>
              <a:gd name="connsiteX25" fmla="*/ 135216 w 1281319"/>
              <a:gd name="connsiteY25" fmla="*/ 0 h 385452"/>
              <a:gd name="connsiteX26" fmla="*/ 135216 w 1281319"/>
              <a:gd name="connsiteY26" fmla="*/ 385452 h 385452"/>
              <a:gd name="connsiteX27" fmla="*/ 0 w 1281319"/>
              <a:gd name="connsiteY27" fmla="*/ 385452 h 385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1319" h="385452">
                <a:moveTo>
                  <a:pt x="1149178" y="0"/>
                </a:moveTo>
                <a:lnTo>
                  <a:pt x="1281319" y="0"/>
                </a:lnTo>
                <a:lnTo>
                  <a:pt x="1281319" y="385452"/>
                </a:lnTo>
                <a:lnTo>
                  <a:pt x="1149178" y="385452"/>
                </a:lnTo>
                <a:close/>
                <a:moveTo>
                  <a:pt x="957648" y="0"/>
                </a:moveTo>
                <a:lnTo>
                  <a:pt x="1089789" y="0"/>
                </a:lnTo>
                <a:lnTo>
                  <a:pt x="1089789" y="385452"/>
                </a:lnTo>
                <a:lnTo>
                  <a:pt x="957648" y="385452"/>
                </a:lnTo>
                <a:close/>
                <a:moveTo>
                  <a:pt x="766119" y="0"/>
                </a:moveTo>
                <a:lnTo>
                  <a:pt x="898260" y="0"/>
                </a:lnTo>
                <a:lnTo>
                  <a:pt x="898260" y="385452"/>
                </a:lnTo>
                <a:lnTo>
                  <a:pt x="766119" y="385452"/>
                </a:lnTo>
                <a:close/>
                <a:moveTo>
                  <a:pt x="574589" y="0"/>
                </a:moveTo>
                <a:lnTo>
                  <a:pt x="706730" y="0"/>
                </a:lnTo>
                <a:lnTo>
                  <a:pt x="706730" y="385452"/>
                </a:lnTo>
                <a:lnTo>
                  <a:pt x="574589" y="385452"/>
                </a:lnTo>
                <a:close/>
                <a:moveTo>
                  <a:pt x="383059" y="0"/>
                </a:moveTo>
                <a:lnTo>
                  <a:pt x="518275" y="0"/>
                </a:lnTo>
                <a:lnTo>
                  <a:pt x="518275" y="385452"/>
                </a:lnTo>
                <a:lnTo>
                  <a:pt x="383059" y="385452"/>
                </a:lnTo>
                <a:close/>
                <a:moveTo>
                  <a:pt x="191529" y="0"/>
                </a:moveTo>
                <a:lnTo>
                  <a:pt x="323670" y="0"/>
                </a:lnTo>
                <a:lnTo>
                  <a:pt x="323670" y="385452"/>
                </a:lnTo>
                <a:lnTo>
                  <a:pt x="191529" y="385452"/>
                </a:lnTo>
                <a:close/>
                <a:moveTo>
                  <a:pt x="0" y="0"/>
                </a:moveTo>
                <a:lnTo>
                  <a:pt x="135216" y="0"/>
                </a:lnTo>
                <a:lnTo>
                  <a:pt x="135216" y="385452"/>
                </a:lnTo>
                <a:lnTo>
                  <a:pt x="0" y="385452"/>
                </a:lnTo>
                <a:close/>
              </a:path>
            </a:pathLst>
          </a:custGeom>
          <a:solidFill>
            <a:srgbClr val="FFFFFF"/>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6532" dirty="0">
              <a:latin typeface="Fira Sans Light" panose="020B0403050000020004" pitchFamily="34" charset="0"/>
            </a:endParaRPr>
          </a:p>
        </p:txBody>
      </p:sp>
      <p:sp>
        <p:nvSpPr>
          <p:cNvPr id="273" name="Freeform 272">
            <a:extLst>
              <a:ext uri="{FF2B5EF4-FFF2-40B4-BE49-F238E27FC236}">
                <a16:creationId xmlns:a16="http://schemas.microsoft.com/office/drawing/2014/main" id="{1DEE8867-F24F-524A-B0BB-B01FDFE944E1}"/>
              </a:ext>
            </a:extLst>
          </p:cNvPr>
          <p:cNvSpPr>
            <a:spLocks noChangeArrowheads="1"/>
          </p:cNvSpPr>
          <p:nvPr/>
        </p:nvSpPr>
        <p:spPr bwMode="auto">
          <a:xfrm>
            <a:off x="6721105" y="169907"/>
            <a:ext cx="1284394" cy="385449"/>
          </a:xfrm>
          <a:custGeom>
            <a:avLst/>
            <a:gdLst>
              <a:gd name="connsiteX0" fmla="*/ 1149178 w 1284394"/>
              <a:gd name="connsiteY0" fmla="*/ 0 h 385449"/>
              <a:gd name="connsiteX1" fmla="*/ 1284394 w 1284394"/>
              <a:gd name="connsiteY1" fmla="*/ 0 h 385449"/>
              <a:gd name="connsiteX2" fmla="*/ 1284394 w 1284394"/>
              <a:gd name="connsiteY2" fmla="*/ 385449 h 385449"/>
              <a:gd name="connsiteX3" fmla="*/ 1149178 w 1284394"/>
              <a:gd name="connsiteY3" fmla="*/ 385449 h 385449"/>
              <a:gd name="connsiteX4" fmla="*/ 957648 w 1284394"/>
              <a:gd name="connsiteY4" fmla="*/ 0 h 385449"/>
              <a:gd name="connsiteX5" fmla="*/ 1092864 w 1284394"/>
              <a:gd name="connsiteY5" fmla="*/ 0 h 385449"/>
              <a:gd name="connsiteX6" fmla="*/ 1092864 w 1284394"/>
              <a:gd name="connsiteY6" fmla="*/ 385449 h 385449"/>
              <a:gd name="connsiteX7" fmla="*/ 957648 w 1284394"/>
              <a:gd name="connsiteY7" fmla="*/ 385449 h 385449"/>
              <a:gd name="connsiteX8" fmla="*/ 766119 w 1284394"/>
              <a:gd name="connsiteY8" fmla="*/ 0 h 385449"/>
              <a:gd name="connsiteX9" fmla="*/ 898257 w 1284394"/>
              <a:gd name="connsiteY9" fmla="*/ 0 h 385449"/>
              <a:gd name="connsiteX10" fmla="*/ 898257 w 1284394"/>
              <a:gd name="connsiteY10" fmla="*/ 385449 h 385449"/>
              <a:gd name="connsiteX11" fmla="*/ 766119 w 1284394"/>
              <a:gd name="connsiteY11" fmla="*/ 385449 h 385449"/>
              <a:gd name="connsiteX12" fmla="*/ 574589 w 1284394"/>
              <a:gd name="connsiteY12" fmla="*/ 0 h 385449"/>
              <a:gd name="connsiteX13" fmla="*/ 706727 w 1284394"/>
              <a:gd name="connsiteY13" fmla="*/ 0 h 385449"/>
              <a:gd name="connsiteX14" fmla="*/ 706727 w 1284394"/>
              <a:gd name="connsiteY14" fmla="*/ 385449 h 385449"/>
              <a:gd name="connsiteX15" fmla="*/ 574589 w 1284394"/>
              <a:gd name="connsiteY15" fmla="*/ 385449 h 385449"/>
              <a:gd name="connsiteX16" fmla="*/ 383059 w 1284394"/>
              <a:gd name="connsiteY16" fmla="*/ 0 h 385449"/>
              <a:gd name="connsiteX17" fmla="*/ 515197 w 1284394"/>
              <a:gd name="connsiteY17" fmla="*/ 0 h 385449"/>
              <a:gd name="connsiteX18" fmla="*/ 515197 w 1284394"/>
              <a:gd name="connsiteY18" fmla="*/ 385449 h 385449"/>
              <a:gd name="connsiteX19" fmla="*/ 383059 w 1284394"/>
              <a:gd name="connsiteY19" fmla="*/ 385449 h 385449"/>
              <a:gd name="connsiteX20" fmla="*/ 191530 w 1284394"/>
              <a:gd name="connsiteY20" fmla="*/ 0 h 385449"/>
              <a:gd name="connsiteX21" fmla="*/ 323668 w 1284394"/>
              <a:gd name="connsiteY21" fmla="*/ 0 h 385449"/>
              <a:gd name="connsiteX22" fmla="*/ 323668 w 1284394"/>
              <a:gd name="connsiteY22" fmla="*/ 385449 h 385449"/>
              <a:gd name="connsiteX23" fmla="*/ 191530 w 1284394"/>
              <a:gd name="connsiteY23" fmla="*/ 385449 h 385449"/>
              <a:gd name="connsiteX24" fmla="*/ 0 w 1284394"/>
              <a:gd name="connsiteY24" fmla="*/ 0 h 385449"/>
              <a:gd name="connsiteX25" fmla="*/ 132138 w 1284394"/>
              <a:gd name="connsiteY25" fmla="*/ 0 h 385449"/>
              <a:gd name="connsiteX26" fmla="*/ 132138 w 1284394"/>
              <a:gd name="connsiteY26" fmla="*/ 385449 h 385449"/>
              <a:gd name="connsiteX27" fmla="*/ 0 w 1284394"/>
              <a:gd name="connsiteY27" fmla="*/ 385449 h 385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4394" h="385449">
                <a:moveTo>
                  <a:pt x="1149178" y="0"/>
                </a:moveTo>
                <a:lnTo>
                  <a:pt x="1284394" y="0"/>
                </a:lnTo>
                <a:lnTo>
                  <a:pt x="1284394" y="385449"/>
                </a:lnTo>
                <a:lnTo>
                  <a:pt x="1149178" y="385449"/>
                </a:lnTo>
                <a:close/>
                <a:moveTo>
                  <a:pt x="957648" y="0"/>
                </a:moveTo>
                <a:lnTo>
                  <a:pt x="1092864" y="0"/>
                </a:lnTo>
                <a:lnTo>
                  <a:pt x="1092864" y="385449"/>
                </a:lnTo>
                <a:lnTo>
                  <a:pt x="957648" y="385449"/>
                </a:lnTo>
                <a:close/>
                <a:moveTo>
                  <a:pt x="766119" y="0"/>
                </a:moveTo>
                <a:lnTo>
                  <a:pt x="898257" y="0"/>
                </a:lnTo>
                <a:lnTo>
                  <a:pt x="898257" y="385449"/>
                </a:lnTo>
                <a:lnTo>
                  <a:pt x="766119" y="385449"/>
                </a:lnTo>
                <a:close/>
                <a:moveTo>
                  <a:pt x="574589" y="0"/>
                </a:moveTo>
                <a:lnTo>
                  <a:pt x="706727" y="0"/>
                </a:lnTo>
                <a:lnTo>
                  <a:pt x="706727" y="385449"/>
                </a:lnTo>
                <a:lnTo>
                  <a:pt x="574589" y="385449"/>
                </a:lnTo>
                <a:close/>
                <a:moveTo>
                  <a:pt x="383059" y="0"/>
                </a:moveTo>
                <a:lnTo>
                  <a:pt x="515197" y="0"/>
                </a:lnTo>
                <a:lnTo>
                  <a:pt x="515197" y="385449"/>
                </a:lnTo>
                <a:lnTo>
                  <a:pt x="383059" y="385449"/>
                </a:lnTo>
                <a:close/>
                <a:moveTo>
                  <a:pt x="191530" y="0"/>
                </a:moveTo>
                <a:lnTo>
                  <a:pt x="323668" y="0"/>
                </a:lnTo>
                <a:lnTo>
                  <a:pt x="323668" y="385449"/>
                </a:lnTo>
                <a:lnTo>
                  <a:pt x="191530" y="385449"/>
                </a:lnTo>
                <a:close/>
                <a:moveTo>
                  <a:pt x="0" y="0"/>
                </a:moveTo>
                <a:lnTo>
                  <a:pt x="132138" y="0"/>
                </a:lnTo>
                <a:lnTo>
                  <a:pt x="132138" y="385449"/>
                </a:lnTo>
                <a:lnTo>
                  <a:pt x="0" y="385449"/>
                </a:lnTo>
                <a:close/>
              </a:path>
            </a:pathLst>
          </a:custGeom>
          <a:solidFill>
            <a:schemeClr val="bg1"/>
          </a:solidFill>
          <a:ln>
            <a:noFill/>
          </a:ln>
          <a:effectLst/>
        </p:spPr>
        <p:txBody>
          <a:bodyPr wrap="square" anchor="ctr">
            <a:noAutofit/>
          </a:bodyPr>
          <a:lstStyle/>
          <a:p>
            <a:endParaRPr lang="en-US" sz="6532" dirty="0">
              <a:latin typeface="Fira Sans Light" panose="020B0403050000020004" pitchFamily="34" charset="0"/>
            </a:endParaRPr>
          </a:p>
        </p:txBody>
      </p:sp>
      <p:grpSp>
        <p:nvGrpSpPr>
          <p:cNvPr id="9" name="Group 8">
            <a:extLst>
              <a:ext uri="{FF2B5EF4-FFF2-40B4-BE49-F238E27FC236}">
                <a16:creationId xmlns:a16="http://schemas.microsoft.com/office/drawing/2014/main" id="{EB0B70DA-8E3E-2B4E-91F1-4AD0C816E922}"/>
              </a:ext>
            </a:extLst>
          </p:cNvPr>
          <p:cNvGrpSpPr/>
          <p:nvPr/>
        </p:nvGrpSpPr>
        <p:grpSpPr>
          <a:xfrm flipV="1">
            <a:off x="14281186" y="2350545"/>
            <a:ext cx="645639" cy="1231291"/>
            <a:chOff x="12980163" y="11686404"/>
            <a:chExt cx="645639" cy="1071948"/>
          </a:xfrm>
        </p:grpSpPr>
        <p:sp>
          <p:nvSpPr>
            <p:cNvPr id="204" name="Freeform 20">
              <a:extLst>
                <a:ext uri="{FF2B5EF4-FFF2-40B4-BE49-F238E27FC236}">
                  <a16:creationId xmlns:a16="http://schemas.microsoft.com/office/drawing/2014/main" id="{70FBDDF2-001E-9D4D-86EF-34B50F7B92D1}"/>
                </a:ext>
              </a:extLst>
            </p:cNvPr>
            <p:cNvSpPr>
              <a:spLocks noChangeArrowheads="1"/>
            </p:cNvSpPr>
            <p:nvPr/>
          </p:nvSpPr>
          <p:spPr bwMode="auto">
            <a:xfrm>
              <a:off x="13045035" y="11686404"/>
              <a:ext cx="515895" cy="1071948"/>
            </a:xfrm>
            <a:custGeom>
              <a:avLst/>
              <a:gdLst>
                <a:gd name="T0" fmla="*/ 654 w 737"/>
                <a:gd name="T1" fmla="*/ 1530 h 1531"/>
                <a:gd name="T2" fmla="*/ 81 w 737"/>
                <a:gd name="T3" fmla="*/ 1530 h 1531"/>
                <a:gd name="T4" fmla="*/ 81 w 737"/>
                <a:gd name="T5" fmla="*/ 1530 h 1531"/>
                <a:gd name="T6" fmla="*/ 0 w 737"/>
                <a:gd name="T7" fmla="*/ 1449 h 1531"/>
                <a:gd name="T8" fmla="*/ 0 w 737"/>
                <a:gd name="T9" fmla="*/ 202 h 1531"/>
                <a:gd name="T10" fmla="*/ 0 w 737"/>
                <a:gd name="T11" fmla="*/ 202 h 1531"/>
                <a:gd name="T12" fmla="*/ 202 w 737"/>
                <a:gd name="T13" fmla="*/ 0 h 1531"/>
                <a:gd name="T14" fmla="*/ 533 w 737"/>
                <a:gd name="T15" fmla="*/ 0 h 1531"/>
                <a:gd name="T16" fmla="*/ 533 w 737"/>
                <a:gd name="T17" fmla="*/ 0 h 1531"/>
                <a:gd name="T18" fmla="*/ 736 w 737"/>
                <a:gd name="T19" fmla="*/ 202 h 1531"/>
                <a:gd name="T20" fmla="*/ 736 w 737"/>
                <a:gd name="T21" fmla="*/ 1449 h 1531"/>
                <a:gd name="T22" fmla="*/ 736 w 737"/>
                <a:gd name="T23" fmla="*/ 1449 h 1531"/>
                <a:gd name="T24" fmla="*/ 654 w 737"/>
                <a:gd name="T25" fmla="*/ 1530 h 15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7" h="1531">
                  <a:moveTo>
                    <a:pt x="654" y="1530"/>
                  </a:moveTo>
                  <a:lnTo>
                    <a:pt x="81" y="1530"/>
                  </a:lnTo>
                  <a:lnTo>
                    <a:pt x="81" y="1530"/>
                  </a:lnTo>
                  <a:cubicBezTo>
                    <a:pt x="37" y="1530"/>
                    <a:pt x="0" y="1493"/>
                    <a:pt x="0" y="1449"/>
                  </a:cubicBezTo>
                  <a:lnTo>
                    <a:pt x="0" y="202"/>
                  </a:lnTo>
                  <a:lnTo>
                    <a:pt x="0" y="202"/>
                  </a:lnTo>
                  <a:cubicBezTo>
                    <a:pt x="0" y="91"/>
                    <a:pt x="91" y="0"/>
                    <a:pt x="202" y="0"/>
                  </a:cubicBezTo>
                  <a:lnTo>
                    <a:pt x="533" y="0"/>
                  </a:lnTo>
                  <a:lnTo>
                    <a:pt x="533" y="0"/>
                  </a:lnTo>
                  <a:cubicBezTo>
                    <a:pt x="644" y="0"/>
                    <a:pt x="736" y="91"/>
                    <a:pt x="736" y="202"/>
                  </a:cubicBezTo>
                  <a:lnTo>
                    <a:pt x="736" y="1449"/>
                  </a:lnTo>
                  <a:lnTo>
                    <a:pt x="736" y="1449"/>
                  </a:lnTo>
                  <a:cubicBezTo>
                    <a:pt x="736" y="1493"/>
                    <a:pt x="699" y="1530"/>
                    <a:pt x="654" y="1530"/>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5" name="Freeform 21">
              <a:extLst>
                <a:ext uri="{FF2B5EF4-FFF2-40B4-BE49-F238E27FC236}">
                  <a16:creationId xmlns:a16="http://schemas.microsoft.com/office/drawing/2014/main" id="{7A461BFB-469D-D74C-B443-DF6B0572D163}"/>
                </a:ext>
              </a:extLst>
            </p:cNvPr>
            <p:cNvSpPr>
              <a:spLocks noChangeArrowheads="1"/>
            </p:cNvSpPr>
            <p:nvPr/>
          </p:nvSpPr>
          <p:spPr bwMode="auto">
            <a:xfrm>
              <a:off x="13079017" y="11717296"/>
              <a:ext cx="451022" cy="973094"/>
            </a:xfrm>
            <a:custGeom>
              <a:avLst/>
              <a:gdLst>
                <a:gd name="T0" fmla="*/ 0 w 642"/>
                <a:gd name="T1" fmla="*/ 1380 h 1390"/>
                <a:gd name="T2" fmla="*/ 0 w 642"/>
                <a:gd name="T3" fmla="*/ 40 h 1390"/>
                <a:gd name="T4" fmla="*/ 0 w 642"/>
                <a:gd name="T5" fmla="*/ 40 h 1390"/>
                <a:gd name="T6" fmla="*/ 38 w 642"/>
                <a:gd name="T7" fmla="*/ 0 h 1390"/>
                <a:gd name="T8" fmla="*/ 603 w 642"/>
                <a:gd name="T9" fmla="*/ 0 h 1390"/>
                <a:gd name="T10" fmla="*/ 603 w 642"/>
                <a:gd name="T11" fmla="*/ 0 h 1390"/>
                <a:gd name="T12" fmla="*/ 641 w 642"/>
                <a:gd name="T13" fmla="*/ 40 h 1390"/>
                <a:gd name="T14" fmla="*/ 641 w 642"/>
                <a:gd name="T15" fmla="*/ 1380 h 1390"/>
                <a:gd name="T16" fmla="*/ 641 w 642"/>
                <a:gd name="T17" fmla="*/ 1380 h 1390"/>
                <a:gd name="T18" fmla="*/ 633 w 642"/>
                <a:gd name="T19" fmla="*/ 1389 h 1390"/>
                <a:gd name="T20" fmla="*/ 9 w 642"/>
                <a:gd name="T21" fmla="*/ 1389 h 1390"/>
                <a:gd name="T22" fmla="*/ 9 w 642"/>
                <a:gd name="T23" fmla="*/ 1389 h 1390"/>
                <a:gd name="T24" fmla="*/ 0 w 642"/>
                <a:gd name="T25" fmla="*/ 1380 h 13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2" h="1390">
                  <a:moveTo>
                    <a:pt x="0" y="1380"/>
                  </a:moveTo>
                  <a:lnTo>
                    <a:pt x="0" y="40"/>
                  </a:lnTo>
                  <a:lnTo>
                    <a:pt x="0" y="40"/>
                  </a:lnTo>
                  <a:cubicBezTo>
                    <a:pt x="0" y="18"/>
                    <a:pt x="17" y="0"/>
                    <a:pt x="38" y="0"/>
                  </a:cubicBezTo>
                  <a:lnTo>
                    <a:pt x="603" y="0"/>
                  </a:lnTo>
                  <a:lnTo>
                    <a:pt x="603" y="0"/>
                  </a:lnTo>
                  <a:cubicBezTo>
                    <a:pt x="625" y="0"/>
                    <a:pt x="641" y="18"/>
                    <a:pt x="641" y="40"/>
                  </a:cubicBezTo>
                  <a:lnTo>
                    <a:pt x="641" y="1380"/>
                  </a:lnTo>
                  <a:lnTo>
                    <a:pt x="641" y="1380"/>
                  </a:lnTo>
                  <a:cubicBezTo>
                    <a:pt x="641" y="1385"/>
                    <a:pt x="638" y="1389"/>
                    <a:pt x="633" y="1389"/>
                  </a:cubicBezTo>
                  <a:lnTo>
                    <a:pt x="9" y="1389"/>
                  </a:lnTo>
                  <a:lnTo>
                    <a:pt x="9" y="1389"/>
                  </a:lnTo>
                  <a:cubicBezTo>
                    <a:pt x="4" y="1389"/>
                    <a:pt x="0" y="1385"/>
                    <a:pt x="0" y="138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06" name="Freeform 22">
              <a:extLst>
                <a:ext uri="{FF2B5EF4-FFF2-40B4-BE49-F238E27FC236}">
                  <a16:creationId xmlns:a16="http://schemas.microsoft.com/office/drawing/2014/main" id="{0AAFA804-8CC6-B448-99BC-905E9DF2B62F}"/>
                </a:ext>
              </a:extLst>
            </p:cNvPr>
            <p:cNvSpPr>
              <a:spLocks noChangeArrowheads="1"/>
            </p:cNvSpPr>
            <p:nvPr/>
          </p:nvSpPr>
          <p:spPr bwMode="auto">
            <a:xfrm>
              <a:off x="12980163"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7" name="Freeform 23">
              <a:extLst>
                <a:ext uri="{FF2B5EF4-FFF2-40B4-BE49-F238E27FC236}">
                  <a16:creationId xmlns:a16="http://schemas.microsoft.com/office/drawing/2014/main" id="{A4627AFB-2DAD-7843-AE74-B38AF0204D5E}"/>
                </a:ext>
              </a:extLst>
            </p:cNvPr>
            <p:cNvSpPr>
              <a:spLocks noChangeArrowheads="1"/>
            </p:cNvSpPr>
            <p:nvPr/>
          </p:nvSpPr>
          <p:spPr bwMode="auto">
            <a:xfrm>
              <a:off x="13526948"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8" name="Freeform 24">
              <a:extLst>
                <a:ext uri="{FF2B5EF4-FFF2-40B4-BE49-F238E27FC236}">
                  <a16:creationId xmlns:a16="http://schemas.microsoft.com/office/drawing/2014/main" id="{EAB78CD2-45D7-9646-B0B7-B84C6C6797FF}"/>
                </a:ext>
              </a:extLst>
            </p:cNvPr>
            <p:cNvSpPr>
              <a:spLocks noChangeArrowheads="1"/>
            </p:cNvSpPr>
            <p:nvPr/>
          </p:nvSpPr>
          <p:spPr bwMode="auto">
            <a:xfrm>
              <a:off x="13100640"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09" name="Freeform 25">
              <a:extLst>
                <a:ext uri="{FF2B5EF4-FFF2-40B4-BE49-F238E27FC236}">
                  <a16:creationId xmlns:a16="http://schemas.microsoft.com/office/drawing/2014/main" id="{D9803A11-C9EC-2744-A67D-B2797AFD908A}"/>
                </a:ext>
              </a:extLst>
            </p:cNvPr>
            <p:cNvSpPr>
              <a:spLocks noChangeArrowheads="1"/>
            </p:cNvSpPr>
            <p:nvPr/>
          </p:nvSpPr>
          <p:spPr bwMode="auto">
            <a:xfrm>
              <a:off x="13397202"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10" name="Freeform 26">
              <a:extLst>
                <a:ext uri="{FF2B5EF4-FFF2-40B4-BE49-F238E27FC236}">
                  <a16:creationId xmlns:a16="http://schemas.microsoft.com/office/drawing/2014/main" id="{8D100058-E5D7-0E47-AE05-C941CB33EC15}"/>
                </a:ext>
              </a:extLst>
            </p:cNvPr>
            <p:cNvSpPr>
              <a:spLocks noChangeArrowheads="1"/>
            </p:cNvSpPr>
            <p:nvPr/>
          </p:nvSpPr>
          <p:spPr bwMode="auto">
            <a:xfrm>
              <a:off x="13437363" y="11742009"/>
              <a:ext cx="77229" cy="105032"/>
            </a:xfrm>
            <a:custGeom>
              <a:avLst/>
              <a:gdLst>
                <a:gd name="T0" fmla="*/ 83 w 109"/>
                <a:gd name="T1" fmla="*/ 149 h 150"/>
                <a:gd name="T2" fmla="*/ 83 w 109"/>
                <a:gd name="T3" fmla="*/ 149 h 150"/>
                <a:gd name="T4" fmla="*/ 57 w 109"/>
                <a:gd name="T5" fmla="*/ 123 h 150"/>
                <a:gd name="T6" fmla="*/ 57 w 109"/>
                <a:gd name="T7" fmla="*/ 123 h 150"/>
                <a:gd name="T8" fmla="*/ 16 w 109"/>
                <a:gd name="T9" fmla="*/ 50 h 150"/>
                <a:gd name="T10" fmla="*/ 16 w 109"/>
                <a:gd name="T11" fmla="*/ 50 h 150"/>
                <a:gd name="T12" fmla="*/ 6 w 109"/>
                <a:gd name="T13" fmla="*/ 16 h 150"/>
                <a:gd name="T14" fmla="*/ 6 w 109"/>
                <a:gd name="T15" fmla="*/ 16 h 150"/>
                <a:gd name="T16" fmla="*/ 42 w 109"/>
                <a:gd name="T17" fmla="*/ 7 h 150"/>
                <a:gd name="T18" fmla="*/ 42 w 109"/>
                <a:gd name="T19" fmla="*/ 7 h 150"/>
                <a:gd name="T20" fmla="*/ 108 w 109"/>
                <a:gd name="T21" fmla="*/ 123 h 150"/>
                <a:gd name="T22" fmla="*/ 108 w 109"/>
                <a:gd name="T23" fmla="*/ 123 h 150"/>
                <a:gd name="T24" fmla="*/ 83 w 109"/>
                <a:gd name="T25" fmla="*/ 149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 h="150">
                  <a:moveTo>
                    <a:pt x="83" y="149"/>
                  </a:moveTo>
                  <a:lnTo>
                    <a:pt x="83" y="149"/>
                  </a:lnTo>
                  <a:cubicBezTo>
                    <a:pt x="69" y="149"/>
                    <a:pt x="57" y="137"/>
                    <a:pt x="57" y="123"/>
                  </a:cubicBezTo>
                  <a:lnTo>
                    <a:pt x="57" y="123"/>
                  </a:lnTo>
                  <a:cubicBezTo>
                    <a:pt x="57" y="93"/>
                    <a:pt x="42" y="66"/>
                    <a:pt x="16" y="50"/>
                  </a:cubicBezTo>
                  <a:lnTo>
                    <a:pt x="16" y="50"/>
                  </a:lnTo>
                  <a:cubicBezTo>
                    <a:pt x="4" y="43"/>
                    <a:pt x="0" y="28"/>
                    <a:pt x="6" y="16"/>
                  </a:cubicBezTo>
                  <a:lnTo>
                    <a:pt x="6" y="16"/>
                  </a:lnTo>
                  <a:cubicBezTo>
                    <a:pt x="13" y="4"/>
                    <a:pt x="29" y="0"/>
                    <a:pt x="42" y="7"/>
                  </a:cubicBezTo>
                  <a:lnTo>
                    <a:pt x="42" y="7"/>
                  </a:lnTo>
                  <a:cubicBezTo>
                    <a:pt x="83" y="31"/>
                    <a:pt x="108" y="75"/>
                    <a:pt x="108" y="123"/>
                  </a:cubicBezTo>
                  <a:lnTo>
                    <a:pt x="108" y="123"/>
                  </a:lnTo>
                  <a:cubicBezTo>
                    <a:pt x="108" y="137"/>
                    <a:pt x="97" y="149"/>
                    <a:pt x="83" y="149"/>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1" name="Freeform 27">
              <a:extLst>
                <a:ext uri="{FF2B5EF4-FFF2-40B4-BE49-F238E27FC236}">
                  <a16:creationId xmlns:a16="http://schemas.microsoft.com/office/drawing/2014/main" id="{87ED248E-F05D-7D4D-962F-013AD52598D7}"/>
                </a:ext>
              </a:extLst>
            </p:cNvPr>
            <p:cNvSpPr>
              <a:spLocks noChangeArrowheads="1"/>
            </p:cNvSpPr>
            <p:nvPr/>
          </p:nvSpPr>
          <p:spPr bwMode="auto">
            <a:xfrm>
              <a:off x="13094462" y="11738919"/>
              <a:ext cx="77231" cy="105032"/>
            </a:xfrm>
            <a:custGeom>
              <a:avLst/>
              <a:gdLst>
                <a:gd name="T0" fmla="*/ 26 w 110"/>
                <a:gd name="T1" fmla="*/ 150 h 151"/>
                <a:gd name="T2" fmla="*/ 26 w 110"/>
                <a:gd name="T3" fmla="*/ 150 h 151"/>
                <a:gd name="T4" fmla="*/ 0 w 110"/>
                <a:gd name="T5" fmla="*/ 124 h 151"/>
                <a:gd name="T6" fmla="*/ 0 w 110"/>
                <a:gd name="T7" fmla="*/ 124 h 151"/>
                <a:gd name="T8" fmla="*/ 67 w 110"/>
                <a:gd name="T9" fmla="*/ 8 h 151"/>
                <a:gd name="T10" fmla="*/ 67 w 110"/>
                <a:gd name="T11" fmla="*/ 8 h 151"/>
                <a:gd name="T12" fmla="*/ 102 w 110"/>
                <a:gd name="T13" fmla="*/ 17 h 151"/>
                <a:gd name="T14" fmla="*/ 102 w 110"/>
                <a:gd name="T15" fmla="*/ 17 h 151"/>
                <a:gd name="T16" fmla="*/ 92 w 110"/>
                <a:gd name="T17" fmla="*/ 51 h 151"/>
                <a:gd name="T18" fmla="*/ 92 w 110"/>
                <a:gd name="T19" fmla="*/ 51 h 151"/>
                <a:gd name="T20" fmla="*/ 51 w 110"/>
                <a:gd name="T21" fmla="*/ 124 h 151"/>
                <a:gd name="T22" fmla="*/ 51 w 110"/>
                <a:gd name="T23" fmla="*/ 124 h 151"/>
                <a:gd name="T24" fmla="*/ 26 w 110"/>
                <a:gd name="T25" fmla="*/ 15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0" h="151">
                  <a:moveTo>
                    <a:pt x="26" y="150"/>
                  </a:moveTo>
                  <a:lnTo>
                    <a:pt x="26" y="150"/>
                  </a:lnTo>
                  <a:cubicBezTo>
                    <a:pt x="11" y="150"/>
                    <a:pt x="0" y="138"/>
                    <a:pt x="0" y="124"/>
                  </a:cubicBezTo>
                  <a:lnTo>
                    <a:pt x="0" y="124"/>
                  </a:lnTo>
                  <a:cubicBezTo>
                    <a:pt x="0" y="76"/>
                    <a:pt x="26" y="32"/>
                    <a:pt x="67" y="8"/>
                  </a:cubicBezTo>
                  <a:lnTo>
                    <a:pt x="67" y="8"/>
                  </a:lnTo>
                  <a:cubicBezTo>
                    <a:pt x="80" y="0"/>
                    <a:pt x="95" y="4"/>
                    <a:pt x="102" y="17"/>
                  </a:cubicBezTo>
                  <a:lnTo>
                    <a:pt x="102" y="17"/>
                  </a:lnTo>
                  <a:cubicBezTo>
                    <a:pt x="109" y="29"/>
                    <a:pt x="105" y="44"/>
                    <a:pt x="92" y="51"/>
                  </a:cubicBezTo>
                  <a:lnTo>
                    <a:pt x="92" y="51"/>
                  </a:lnTo>
                  <a:cubicBezTo>
                    <a:pt x="67" y="67"/>
                    <a:pt x="51" y="94"/>
                    <a:pt x="51" y="124"/>
                  </a:cubicBezTo>
                  <a:lnTo>
                    <a:pt x="51" y="124"/>
                  </a:lnTo>
                  <a:cubicBezTo>
                    <a:pt x="51" y="138"/>
                    <a:pt x="39" y="150"/>
                    <a:pt x="26" y="15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2" name="Freeform 28">
              <a:extLst>
                <a:ext uri="{FF2B5EF4-FFF2-40B4-BE49-F238E27FC236}">
                  <a16:creationId xmlns:a16="http://schemas.microsoft.com/office/drawing/2014/main" id="{0AB66054-202A-BF47-9545-1557B84B06BD}"/>
                </a:ext>
              </a:extLst>
            </p:cNvPr>
            <p:cNvSpPr>
              <a:spLocks noChangeArrowheads="1"/>
            </p:cNvSpPr>
            <p:nvPr/>
          </p:nvSpPr>
          <p:spPr bwMode="auto">
            <a:xfrm>
              <a:off x="13106818" y="12001501"/>
              <a:ext cx="392328" cy="639461"/>
            </a:xfrm>
            <a:custGeom>
              <a:avLst/>
              <a:gdLst>
                <a:gd name="T0" fmla="*/ 38 w 558"/>
                <a:gd name="T1" fmla="*/ 913 h 914"/>
                <a:gd name="T2" fmla="*/ 38 w 558"/>
                <a:gd name="T3" fmla="*/ 913 h 914"/>
                <a:gd name="T4" fmla="*/ 8 w 558"/>
                <a:gd name="T5" fmla="*/ 892 h 914"/>
                <a:gd name="T6" fmla="*/ 8 w 558"/>
                <a:gd name="T7" fmla="*/ 890 h 914"/>
                <a:gd name="T8" fmla="*/ 0 w 558"/>
                <a:gd name="T9" fmla="*/ 833 h 914"/>
                <a:gd name="T10" fmla="*/ 0 w 558"/>
                <a:gd name="T11" fmla="*/ 99 h 914"/>
                <a:gd name="T12" fmla="*/ 0 w 558"/>
                <a:gd name="T13" fmla="*/ 99 h 914"/>
                <a:gd name="T14" fmla="*/ 135 w 558"/>
                <a:gd name="T15" fmla="*/ 0 h 914"/>
                <a:gd name="T16" fmla="*/ 422 w 558"/>
                <a:gd name="T17" fmla="*/ 0 h 914"/>
                <a:gd name="T18" fmla="*/ 422 w 558"/>
                <a:gd name="T19" fmla="*/ 0 h 914"/>
                <a:gd name="T20" fmla="*/ 557 w 558"/>
                <a:gd name="T21" fmla="*/ 99 h 914"/>
                <a:gd name="T22" fmla="*/ 557 w 558"/>
                <a:gd name="T23" fmla="*/ 833 h 914"/>
                <a:gd name="T24" fmla="*/ 549 w 558"/>
                <a:gd name="T25" fmla="*/ 890 h 914"/>
                <a:gd name="T26" fmla="*/ 549 w 558"/>
                <a:gd name="T27" fmla="*/ 892 h 914"/>
                <a:gd name="T28" fmla="*/ 549 w 558"/>
                <a:gd name="T29" fmla="*/ 892 h 914"/>
                <a:gd name="T30" fmla="*/ 519 w 558"/>
                <a:gd name="T31" fmla="*/ 913 h 914"/>
                <a:gd name="T32" fmla="*/ 38 w 558"/>
                <a:gd name="T33"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38" y="913"/>
                  </a:moveTo>
                  <a:lnTo>
                    <a:pt x="38" y="913"/>
                  </a:lnTo>
                  <a:cubicBezTo>
                    <a:pt x="22" y="913"/>
                    <a:pt x="8" y="903"/>
                    <a:pt x="8" y="892"/>
                  </a:cubicBezTo>
                  <a:lnTo>
                    <a:pt x="8" y="890"/>
                  </a:lnTo>
                  <a:lnTo>
                    <a:pt x="0" y="833"/>
                  </a:lnTo>
                  <a:lnTo>
                    <a:pt x="0" y="99"/>
                  </a:lnTo>
                  <a:lnTo>
                    <a:pt x="0" y="99"/>
                  </a:lnTo>
                  <a:cubicBezTo>
                    <a:pt x="0" y="45"/>
                    <a:pt x="61" y="0"/>
                    <a:pt x="135" y="0"/>
                  </a:cubicBezTo>
                  <a:lnTo>
                    <a:pt x="422" y="0"/>
                  </a:lnTo>
                  <a:lnTo>
                    <a:pt x="422" y="0"/>
                  </a:lnTo>
                  <a:cubicBezTo>
                    <a:pt x="497" y="0"/>
                    <a:pt x="557" y="45"/>
                    <a:pt x="557" y="99"/>
                  </a:cubicBezTo>
                  <a:lnTo>
                    <a:pt x="557" y="833"/>
                  </a:lnTo>
                  <a:lnTo>
                    <a:pt x="549" y="890"/>
                  </a:lnTo>
                  <a:lnTo>
                    <a:pt x="549" y="892"/>
                  </a:lnTo>
                  <a:lnTo>
                    <a:pt x="549" y="892"/>
                  </a:lnTo>
                  <a:cubicBezTo>
                    <a:pt x="549" y="903"/>
                    <a:pt x="536" y="913"/>
                    <a:pt x="519" y="913"/>
                  </a:cubicBezTo>
                  <a:lnTo>
                    <a:pt x="38" y="913"/>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13" name="Freeform 29">
              <a:extLst>
                <a:ext uri="{FF2B5EF4-FFF2-40B4-BE49-F238E27FC236}">
                  <a16:creationId xmlns:a16="http://schemas.microsoft.com/office/drawing/2014/main" id="{25DA6A45-7488-1148-98AE-E771464A9E49}"/>
                </a:ext>
              </a:extLst>
            </p:cNvPr>
            <p:cNvSpPr>
              <a:spLocks noChangeArrowheads="1"/>
            </p:cNvSpPr>
            <p:nvPr/>
          </p:nvSpPr>
          <p:spPr bwMode="auto">
            <a:xfrm>
              <a:off x="13304526" y="12001501"/>
              <a:ext cx="194620" cy="639461"/>
            </a:xfrm>
            <a:custGeom>
              <a:avLst/>
              <a:gdLst>
                <a:gd name="T0" fmla="*/ 143 w 279"/>
                <a:gd name="T1" fmla="*/ 0 h 914"/>
                <a:gd name="T2" fmla="*/ 0 w 279"/>
                <a:gd name="T3" fmla="*/ 0 h 914"/>
                <a:gd name="T4" fmla="*/ 0 w 279"/>
                <a:gd name="T5" fmla="*/ 913 h 914"/>
                <a:gd name="T6" fmla="*/ 240 w 279"/>
                <a:gd name="T7" fmla="*/ 913 h 914"/>
                <a:gd name="T8" fmla="*/ 240 w 279"/>
                <a:gd name="T9" fmla="*/ 913 h 914"/>
                <a:gd name="T10" fmla="*/ 270 w 279"/>
                <a:gd name="T11" fmla="*/ 892 h 914"/>
                <a:gd name="T12" fmla="*/ 270 w 279"/>
                <a:gd name="T13" fmla="*/ 890 h 914"/>
                <a:gd name="T14" fmla="*/ 278 w 279"/>
                <a:gd name="T15" fmla="*/ 833 h 914"/>
                <a:gd name="T16" fmla="*/ 278 w 279"/>
                <a:gd name="T17" fmla="*/ 99 h 914"/>
                <a:gd name="T18" fmla="*/ 278 w 279"/>
                <a:gd name="T19" fmla="*/ 99 h 914"/>
                <a:gd name="T20" fmla="*/ 143 w 279"/>
                <a:gd name="T21"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43" y="0"/>
                  </a:moveTo>
                  <a:lnTo>
                    <a:pt x="0" y="0"/>
                  </a:lnTo>
                  <a:lnTo>
                    <a:pt x="0" y="913"/>
                  </a:lnTo>
                  <a:lnTo>
                    <a:pt x="240" y="913"/>
                  </a:lnTo>
                  <a:lnTo>
                    <a:pt x="240" y="913"/>
                  </a:lnTo>
                  <a:cubicBezTo>
                    <a:pt x="257" y="913"/>
                    <a:pt x="270" y="903"/>
                    <a:pt x="270" y="892"/>
                  </a:cubicBezTo>
                  <a:lnTo>
                    <a:pt x="270" y="890"/>
                  </a:lnTo>
                  <a:lnTo>
                    <a:pt x="278" y="833"/>
                  </a:lnTo>
                  <a:lnTo>
                    <a:pt x="278" y="99"/>
                  </a:lnTo>
                  <a:lnTo>
                    <a:pt x="278" y="99"/>
                  </a:lnTo>
                  <a:cubicBezTo>
                    <a:pt x="278" y="45"/>
                    <a:pt x="218" y="0"/>
                    <a:pt x="143" y="0"/>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14" name="Freeform 30">
              <a:extLst>
                <a:ext uri="{FF2B5EF4-FFF2-40B4-BE49-F238E27FC236}">
                  <a16:creationId xmlns:a16="http://schemas.microsoft.com/office/drawing/2014/main" id="{E557FAF1-5791-9D4F-A8BA-EA953A19F1D2}"/>
                </a:ext>
              </a:extLst>
            </p:cNvPr>
            <p:cNvSpPr>
              <a:spLocks noChangeArrowheads="1"/>
            </p:cNvSpPr>
            <p:nvPr/>
          </p:nvSpPr>
          <p:spPr bwMode="auto">
            <a:xfrm>
              <a:off x="13146979" y="12171405"/>
              <a:ext cx="315097" cy="315097"/>
            </a:xfrm>
            <a:custGeom>
              <a:avLst/>
              <a:gdLst>
                <a:gd name="T0" fmla="*/ 28 w 449"/>
                <a:gd name="T1" fmla="*/ 0 h 449"/>
                <a:gd name="T2" fmla="*/ 419 w 449"/>
                <a:gd name="T3" fmla="*/ 0 h 449"/>
                <a:gd name="T4" fmla="*/ 419 w 449"/>
                <a:gd name="T5" fmla="*/ 0 h 449"/>
                <a:gd name="T6" fmla="*/ 448 w 449"/>
                <a:gd name="T7" fmla="*/ 28 h 449"/>
                <a:gd name="T8" fmla="*/ 448 w 449"/>
                <a:gd name="T9" fmla="*/ 420 h 449"/>
                <a:gd name="T10" fmla="*/ 448 w 449"/>
                <a:gd name="T11" fmla="*/ 420 h 449"/>
                <a:gd name="T12" fmla="*/ 419 w 449"/>
                <a:gd name="T13" fmla="*/ 448 h 449"/>
                <a:gd name="T14" fmla="*/ 28 w 449"/>
                <a:gd name="T15" fmla="*/ 448 h 449"/>
                <a:gd name="T16" fmla="*/ 28 w 449"/>
                <a:gd name="T17" fmla="*/ 448 h 449"/>
                <a:gd name="T18" fmla="*/ 0 w 449"/>
                <a:gd name="T19" fmla="*/ 420 h 449"/>
                <a:gd name="T20" fmla="*/ 0 w 449"/>
                <a:gd name="T21" fmla="*/ 28 h 449"/>
                <a:gd name="T22" fmla="*/ 0 w 449"/>
                <a:gd name="T23" fmla="*/ 28 h 449"/>
                <a:gd name="T24" fmla="*/ 28 w 449"/>
                <a:gd name="T25" fmla="*/ 0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49">
                  <a:moveTo>
                    <a:pt x="28" y="0"/>
                  </a:moveTo>
                  <a:lnTo>
                    <a:pt x="419" y="0"/>
                  </a:lnTo>
                  <a:lnTo>
                    <a:pt x="419" y="0"/>
                  </a:lnTo>
                  <a:cubicBezTo>
                    <a:pt x="435" y="0"/>
                    <a:pt x="448" y="13"/>
                    <a:pt x="448" y="28"/>
                  </a:cubicBezTo>
                  <a:lnTo>
                    <a:pt x="448" y="420"/>
                  </a:lnTo>
                  <a:lnTo>
                    <a:pt x="448" y="420"/>
                  </a:lnTo>
                  <a:cubicBezTo>
                    <a:pt x="448" y="436"/>
                    <a:pt x="435" y="448"/>
                    <a:pt x="419" y="448"/>
                  </a:cubicBezTo>
                  <a:lnTo>
                    <a:pt x="28" y="448"/>
                  </a:lnTo>
                  <a:lnTo>
                    <a:pt x="28" y="448"/>
                  </a:lnTo>
                  <a:cubicBezTo>
                    <a:pt x="13" y="448"/>
                    <a:pt x="0" y="436"/>
                    <a:pt x="0" y="420"/>
                  </a:cubicBezTo>
                  <a:lnTo>
                    <a:pt x="0" y="28"/>
                  </a:lnTo>
                  <a:lnTo>
                    <a:pt x="0" y="28"/>
                  </a:lnTo>
                  <a:cubicBezTo>
                    <a:pt x="0" y="13"/>
                    <a:pt x="13" y="0"/>
                    <a:pt x="28" y="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5" name="Freeform 31">
              <a:extLst>
                <a:ext uri="{FF2B5EF4-FFF2-40B4-BE49-F238E27FC236}">
                  <a16:creationId xmlns:a16="http://schemas.microsoft.com/office/drawing/2014/main" id="{D68FB21F-E514-E946-9966-A4A9A3111460}"/>
                </a:ext>
              </a:extLst>
            </p:cNvPr>
            <p:cNvSpPr>
              <a:spLocks noChangeArrowheads="1"/>
            </p:cNvSpPr>
            <p:nvPr/>
          </p:nvSpPr>
          <p:spPr bwMode="auto">
            <a:xfrm>
              <a:off x="13103730" y="12007679"/>
              <a:ext cx="80319" cy="225510"/>
            </a:xfrm>
            <a:custGeom>
              <a:avLst/>
              <a:gdLst>
                <a:gd name="T0" fmla="*/ 86 w 116"/>
                <a:gd name="T1" fmla="*/ 321 h 322"/>
                <a:gd name="T2" fmla="*/ 0 w 116"/>
                <a:gd name="T3" fmla="*/ 8 h 322"/>
                <a:gd name="T4" fmla="*/ 30 w 116"/>
                <a:gd name="T5" fmla="*/ 0 h 322"/>
                <a:gd name="T6" fmla="*/ 115 w 116"/>
                <a:gd name="T7" fmla="*/ 313 h 322"/>
                <a:gd name="T8" fmla="*/ 86 w 116"/>
                <a:gd name="T9" fmla="*/ 321 h 322"/>
              </a:gdLst>
              <a:ahLst/>
              <a:cxnLst>
                <a:cxn ang="0">
                  <a:pos x="T0" y="T1"/>
                </a:cxn>
                <a:cxn ang="0">
                  <a:pos x="T2" y="T3"/>
                </a:cxn>
                <a:cxn ang="0">
                  <a:pos x="T4" y="T5"/>
                </a:cxn>
                <a:cxn ang="0">
                  <a:pos x="T6" y="T7"/>
                </a:cxn>
                <a:cxn ang="0">
                  <a:pos x="T8" y="T9"/>
                </a:cxn>
              </a:cxnLst>
              <a:rect l="0" t="0" r="r" b="b"/>
              <a:pathLst>
                <a:path w="116" h="322">
                  <a:moveTo>
                    <a:pt x="86" y="321"/>
                  </a:moveTo>
                  <a:lnTo>
                    <a:pt x="0" y="8"/>
                  </a:lnTo>
                  <a:lnTo>
                    <a:pt x="30" y="0"/>
                  </a:lnTo>
                  <a:lnTo>
                    <a:pt x="115" y="313"/>
                  </a:lnTo>
                  <a:lnTo>
                    <a:pt x="86"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6" name="Freeform 32">
              <a:extLst>
                <a:ext uri="{FF2B5EF4-FFF2-40B4-BE49-F238E27FC236}">
                  <a16:creationId xmlns:a16="http://schemas.microsoft.com/office/drawing/2014/main" id="{43523492-02A8-A349-B438-FFACB215DDB8}"/>
                </a:ext>
              </a:extLst>
            </p:cNvPr>
            <p:cNvSpPr>
              <a:spLocks noChangeArrowheads="1"/>
            </p:cNvSpPr>
            <p:nvPr/>
          </p:nvSpPr>
          <p:spPr bwMode="auto">
            <a:xfrm>
              <a:off x="13079017" y="12433987"/>
              <a:ext cx="123568" cy="172995"/>
            </a:xfrm>
            <a:custGeom>
              <a:avLst/>
              <a:gdLst>
                <a:gd name="T0" fmla="*/ 43 w 176"/>
                <a:gd name="T1" fmla="*/ 246 h 247"/>
                <a:gd name="T2" fmla="*/ 0 w 176"/>
                <a:gd name="T3" fmla="*/ 220 h 247"/>
                <a:gd name="T4" fmla="*/ 131 w 176"/>
                <a:gd name="T5" fmla="*/ 0 h 247"/>
                <a:gd name="T6" fmla="*/ 175 w 176"/>
                <a:gd name="T7" fmla="*/ 25 h 247"/>
                <a:gd name="T8" fmla="*/ 43 w 176"/>
                <a:gd name="T9" fmla="*/ 246 h 247"/>
              </a:gdLst>
              <a:ahLst/>
              <a:cxnLst>
                <a:cxn ang="0">
                  <a:pos x="T0" y="T1"/>
                </a:cxn>
                <a:cxn ang="0">
                  <a:pos x="T2" y="T3"/>
                </a:cxn>
                <a:cxn ang="0">
                  <a:pos x="T4" y="T5"/>
                </a:cxn>
                <a:cxn ang="0">
                  <a:pos x="T6" y="T7"/>
                </a:cxn>
                <a:cxn ang="0">
                  <a:pos x="T8" y="T9"/>
                </a:cxn>
              </a:cxnLst>
              <a:rect l="0" t="0" r="r" b="b"/>
              <a:pathLst>
                <a:path w="176" h="247">
                  <a:moveTo>
                    <a:pt x="43" y="246"/>
                  </a:moveTo>
                  <a:lnTo>
                    <a:pt x="0" y="220"/>
                  </a:lnTo>
                  <a:lnTo>
                    <a:pt x="131" y="0"/>
                  </a:lnTo>
                  <a:lnTo>
                    <a:pt x="175" y="25"/>
                  </a:lnTo>
                  <a:lnTo>
                    <a:pt x="43"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7" name="Freeform 33">
              <a:extLst>
                <a:ext uri="{FF2B5EF4-FFF2-40B4-BE49-F238E27FC236}">
                  <a16:creationId xmlns:a16="http://schemas.microsoft.com/office/drawing/2014/main" id="{67F7F77E-9032-AE46-96B0-2E5B5DE8C2E4}"/>
                </a:ext>
              </a:extLst>
            </p:cNvPr>
            <p:cNvSpPr>
              <a:spLocks noChangeArrowheads="1"/>
            </p:cNvSpPr>
            <p:nvPr/>
          </p:nvSpPr>
          <p:spPr bwMode="auto">
            <a:xfrm>
              <a:off x="13421916" y="12007679"/>
              <a:ext cx="80319" cy="225510"/>
            </a:xfrm>
            <a:custGeom>
              <a:avLst/>
              <a:gdLst>
                <a:gd name="T0" fmla="*/ 30 w 116"/>
                <a:gd name="T1" fmla="*/ 321 h 322"/>
                <a:gd name="T2" fmla="*/ 0 w 116"/>
                <a:gd name="T3" fmla="*/ 313 h 322"/>
                <a:gd name="T4" fmla="*/ 86 w 116"/>
                <a:gd name="T5" fmla="*/ 0 h 322"/>
                <a:gd name="T6" fmla="*/ 115 w 116"/>
                <a:gd name="T7" fmla="*/ 8 h 322"/>
                <a:gd name="T8" fmla="*/ 30 w 116"/>
                <a:gd name="T9" fmla="*/ 321 h 322"/>
              </a:gdLst>
              <a:ahLst/>
              <a:cxnLst>
                <a:cxn ang="0">
                  <a:pos x="T0" y="T1"/>
                </a:cxn>
                <a:cxn ang="0">
                  <a:pos x="T2" y="T3"/>
                </a:cxn>
                <a:cxn ang="0">
                  <a:pos x="T4" y="T5"/>
                </a:cxn>
                <a:cxn ang="0">
                  <a:pos x="T6" y="T7"/>
                </a:cxn>
                <a:cxn ang="0">
                  <a:pos x="T8" y="T9"/>
                </a:cxn>
              </a:cxnLst>
              <a:rect l="0" t="0" r="r" b="b"/>
              <a:pathLst>
                <a:path w="116" h="322">
                  <a:moveTo>
                    <a:pt x="30" y="321"/>
                  </a:moveTo>
                  <a:lnTo>
                    <a:pt x="0" y="313"/>
                  </a:lnTo>
                  <a:lnTo>
                    <a:pt x="86" y="0"/>
                  </a:lnTo>
                  <a:lnTo>
                    <a:pt x="115" y="8"/>
                  </a:lnTo>
                  <a:lnTo>
                    <a:pt x="30"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8" name="Freeform 34">
              <a:extLst>
                <a:ext uri="{FF2B5EF4-FFF2-40B4-BE49-F238E27FC236}">
                  <a16:creationId xmlns:a16="http://schemas.microsoft.com/office/drawing/2014/main" id="{DF37ECCF-593D-374A-85EC-68337A9C2E6F}"/>
                </a:ext>
              </a:extLst>
            </p:cNvPr>
            <p:cNvSpPr>
              <a:spLocks noChangeArrowheads="1"/>
            </p:cNvSpPr>
            <p:nvPr/>
          </p:nvSpPr>
          <p:spPr bwMode="auto">
            <a:xfrm>
              <a:off x="13406471" y="12433987"/>
              <a:ext cx="123568" cy="172995"/>
            </a:xfrm>
            <a:custGeom>
              <a:avLst/>
              <a:gdLst>
                <a:gd name="T0" fmla="*/ 131 w 177"/>
                <a:gd name="T1" fmla="*/ 246 h 247"/>
                <a:gd name="T2" fmla="*/ 0 w 177"/>
                <a:gd name="T3" fmla="*/ 25 h 247"/>
                <a:gd name="T4" fmla="*/ 43 w 177"/>
                <a:gd name="T5" fmla="*/ 0 h 247"/>
                <a:gd name="T6" fmla="*/ 176 w 177"/>
                <a:gd name="T7" fmla="*/ 220 h 247"/>
                <a:gd name="T8" fmla="*/ 131 w 177"/>
                <a:gd name="T9" fmla="*/ 246 h 247"/>
              </a:gdLst>
              <a:ahLst/>
              <a:cxnLst>
                <a:cxn ang="0">
                  <a:pos x="T0" y="T1"/>
                </a:cxn>
                <a:cxn ang="0">
                  <a:pos x="T2" y="T3"/>
                </a:cxn>
                <a:cxn ang="0">
                  <a:pos x="T4" y="T5"/>
                </a:cxn>
                <a:cxn ang="0">
                  <a:pos x="T6" y="T7"/>
                </a:cxn>
                <a:cxn ang="0">
                  <a:pos x="T8" y="T9"/>
                </a:cxn>
              </a:cxnLst>
              <a:rect l="0" t="0" r="r" b="b"/>
              <a:pathLst>
                <a:path w="177" h="247">
                  <a:moveTo>
                    <a:pt x="131" y="246"/>
                  </a:moveTo>
                  <a:lnTo>
                    <a:pt x="0" y="25"/>
                  </a:lnTo>
                  <a:lnTo>
                    <a:pt x="43" y="0"/>
                  </a:lnTo>
                  <a:lnTo>
                    <a:pt x="176" y="220"/>
                  </a:lnTo>
                  <a:lnTo>
                    <a:pt x="131"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9" name="Freeform 35">
              <a:extLst>
                <a:ext uri="{FF2B5EF4-FFF2-40B4-BE49-F238E27FC236}">
                  <a16:creationId xmlns:a16="http://schemas.microsoft.com/office/drawing/2014/main" id="{A1A5C402-0245-0841-A81F-F82E783B782E}"/>
                </a:ext>
              </a:extLst>
            </p:cNvPr>
            <p:cNvSpPr>
              <a:spLocks noChangeArrowheads="1"/>
            </p:cNvSpPr>
            <p:nvPr/>
          </p:nvSpPr>
          <p:spPr bwMode="auto">
            <a:xfrm>
              <a:off x="13196406" y="12214654"/>
              <a:ext cx="213153" cy="71052"/>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20" name="Freeform 36">
              <a:extLst>
                <a:ext uri="{FF2B5EF4-FFF2-40B4-BE49-F238E27FC236}">
                  <a16:creationId xmlns:a16="http://schemas.microsoft.com/office/drawing/2014/main" id="{A61EA08C-DE41-ED4A-866A-2DC6C0521AEE}"/>
                </a:ext>
              </a:extLst>
            </p:cNvPr>
            <p:cNvSpPr>
              <a:spLocks noChangeArrowheads="1"/>
            </p:cNvSpPr>
            <p:nvPr/>
          </p:nvSpPr>
          <p:spPr bwMode="auto">
            <a:xfrm>
              <a:off x="13196406" y="12359847"/>
              <a:ext cx="213153" cy="71050"/>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grpSp>
      <p:grpSp>
        <p:nvGrpSpPr>
          <p:cNvPr id="11" name="Group 10">
            <a:extLst>
              <a:ext uri="{FF2B5EF4-FFF2-40B4-BE49-F238E27FC236}">
                <a16:creationId xmlns:a16="http://schemas.microsoft.com/office/drawing/2014/main" id="{64C75C69-DB7C-E14E-84D4-20B9B29E6E44}"/>
              </a:ext>
            </a:extLst>
          </p:cNvPr>
          <p:cNvGrpSpPr/>
          <p:nvPr/>
        </p:nvGrpSpPr>
        <p:grpSpPr>
          <a:xfrm>
            <a:off x="7648008" y="5235314"/>
            <a:ext cx="1071948" cy="645640"/>
            <a:chOff x="10712698" y="4284706"/>
            <a:chExt cx="1071948" cy="645640"/>
          </a:xfrm>
        </p:grpSpPr>
        <p:sp>
          <p:nvSpPr>
            <p:cNvPr id="221" name="Freeform 37">
              <a:extLst>
                <a:ext uri="{FF2B5EF4-FFF2-40B4-BE49-F238E27FC236}">
                  <a16:creationId xmlns:a16="http://schemas.microsoft.com/office/drawing/2014/main" id="{60404714-26A3-EB41-A426-CA32ED62E528}"/>
                </a:ext>
              </a:extLst>
            </p:cNvPr>
            <p:cNvSpPr>
              <a:spLocks noChangeArrowheads="1"/>
            </p:cNvSpPr>
            <p:nvPr/>
          </p:nvSpPr>
          <p:spPr bwMode="auto">
            <a:xfrm>
              <a:off x="10712698" y="4349578"/>
              <a:ext cx="1071948" cy="515896"/>
            </a:xfrm>
            <a:custGeom>
              <a:avLst/>
              <a:gdLst>
                <a:gd name="T0" fmla="*/ 1530 w 1531"/>
                <a:gd name="T1" fmla="*/ 81 h 737"/>
                <a:gd name="T2" fmla="*/ 1530 w 1531"/>
                <a:gd name="T3" fmla="*/ 655 h 737"/>
                <a:gd name="T4" fmla="*/ 1530 w 1531"/>
                <a:gd name="T5" fmla="*/ 655 h 737"/>
                <a:gd name="T6" fmla="*/ 1449 w 1531"/>
                <a:gd name="T7" fmla="*/ 736 h 737"/>
                <a:gd name="T8" fmla="*/ 202 w 1531"/>
                <a:gd name="T9" fmla="*/ 736 h 737"/>
                <a:gd name="T10" fmla="*/ 202 w 1531"/>
                <a:gd name="T11" fmla="*/ 736 h 737"/>
                <a:gd name="T12" fmla="*/ 0 w 1531"/>
                <a:gd name="T13" fmla="*/ 534 h 737"/>
                <a:gd name="T14" fmla="*/ 0 w 1531"/>
                <a:gd name="T15" fmla="*/ 203 h 737"/>
                <a:gd name="T16" fmla="*/ 0 w 1531"/>
                <a:gd name="T17" fmla="*/ 203 h 737"/>
                <a:gd name="T18" fmla="*/ 202 w 1531"/>
                <a:gd name="T19" fmla="*/ 0 h 737"/>
                <a:gd name="T20" fmla="*/ 1449 w 1531"/>
                <a:gd name="T21" fmla="*/ 0 h 737"/>
                <a:gd name="T22" fmla="*/ 1449 w 1531"/>
                <a:gd name="T23" fmla="*/ 0 h 737"/>
                <a:gd name="T24" fmla="*/ 1530 w 1531"/>
                <a:gd name="T25" fmla="*/ 81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1" h="737">
                  <a:moveTo>
                    <a:pt x="1530" y="81"/>
                  </a:moveTo>
                  <a:lnTo>
                    <a:pt x="1530" y="655"/>
                  </a:lnTo>
                  <a:lnTo>
                    <a:pt x="1530" y="655"/>
                  </a:lnTo>
                  <a:cubicBezTo>
                    <a:pt x="1530" y="699"/>
                    <a:pt x="1494" y="736"/>
                    <a:pt x="1449" y="736"/>
                  </a:cubicBezTo>
                  <a:lnTo>
                    <a:pt x="202" y="736"/>
                  </a:lnTo>
                  <a:lnTo>
                    <a:pt x="202" y="736"/>
                  </a:lnTo>
                  <a:cubicBezTo>
                    <a:pt x="91" y="736"/>
                    <a:pt x="0" y="645"/>
                    <a:pt x="0" y="534"/>
                  </a:cubicBezTo>
                  <a:lnTo>
                    <a:pt x="0" y="203"/>
                  </a:lnTo>
                  <a:lnTo>
                    <a:pt x="0" y="203"/>
                  </a:lnTo>
                  <a:cubicBezTo>
                    <a:pt x="0" y="91"/>
                    <a:pt x="91" y="0"/>
                    <a:pt x="202" y="0"/>
                  </a:cubicBezTo>
                  <a:lnTo>
                    <a:pt x="1449" y="0"/>
                  </a:lnTo>
                  <a:lnTo>
                    <a:pt x="1449" y="0"/>
                  </a:lnTo>
                  <a:cubicBezTo>
                    <a:pt x="1494" y="0"/>
                    <a:pt x="1530" y="37"/>
                    <a:pt x="1530" y="81"/>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2" name="Freeform 38">
              <a:extLst>
                <a:ext uri="{FF2B5EF4-FFF2-40B4-BE49-F238E27FC236}">
                  <a16:creationId xmlns:a16="http://schemas.microsoft.com/office/drawing/2014/main" id="{5FE77355-60F5-BA43-A80D-286428319355}"/>
                </a:ext>
              </a:extLst>
            </p:cNvPr>
            <p:cNvSpPr>
              <a:spLocks noChangeArrowheads="1"/>
            </p:cNvSpPr>
            <p:nvPr/>
          </p:nvSpPr>
          <p:spPr bwMode="auto">
            <a:xfrm>
              <a:off x="10743590" y="4380470"/>
              <a:ext cx="973093" cy="451022"/>
            </a:xfrm>
            <a:custGeom>
              <a:avLst/>
              <a:gdLst>
                <a:gd name="T0" fmla="*/ 1389 w 1390"/>
                <a:gd name="T1" fmla="*/ 608 h 643"/>
                <a:gd name="T2" fmla="*/ 1389 w 1390"/>
                <a:gd name="T3" fmla="*/ 608 h 643"/>
                <a:gd name="T4" fmla="*/ 1354 w 1390"/>
                <a:gd name="T5" fmla="*/ 642 h 643"/>
                <a:gd name="T6" fmla="*/ 155 w 1390"/>
                <a:gd name="T7" fmla="*/ 642 h 643"/>
                <a:gd name="T8" fmla="*/ 155 w 1390"/>
                <a:gd name="T9" fmla="*/ 642 h 643"/>
                <a:gd name="T10" fmla="*/ 0 w 1390"/>
                <a:gd name="T11" fmla="*/ 487 h 643"/>
                <a:gd name="T12" fmla="*/ 0 w 1390"/>
                <a:gd name="T13" fmla="*/ 156 h 643"/>
                <a:gd name="T14" fmla="*/ 0 w 1390"/>
                <a:gd name="T15" fmla="*/ 156 h 643"/>
                <a:gd name="T16" fmla="*/ 155 w 1390"/>
                <a:gd name="T17" fmla="*/ 0 h 643"/>
                <a:gd name="T18" fmla="*/ 1354 w 1390"/>
                <a:gd name="T19" fmla="*/ 0 h 643"/>
                <a:gd name="T20" fmla="*/ 1354 w 1390"/>
                <a:gd name="T21" fmla="*/ 0 h 643"/>
                <a:gd name="T22" fmla="*/ 1389 w 1390"/>
                <a:gd name="T23" fmla="*/ 34 h 643"/>
                <a:gd name="T24" fmla="*/ 1389 w 1390"/>
                <a:gd name="T25" fmla="*/ 608 h 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90" h="643">
                  <a:moveTo>
                    <a:pt x="1389" y="608"/>
                  </a:moveTo>
                  <a:lnTo>
                    <a:pt x="1389" y="608"/>
                  </a:lnTo>
                  <a:cubicBezTo>
                    <a:pt x="1389" y="627"/>
                    <a:pt x="1373" y="642"/>
                    <a:pt x="1354" y="642"/>
                  </a:cubicBezTo>
                  <a:lnTo>
                    <a:pt x="155" y="642"/>
                  </a:lnTo>
                  <a:lnTo>
                    <a:pt x="155" y="642"/>
                  </a:lnTo>
                  <a:cubicBezTo>
                    <a:pt x="70" y="642"/>
                    <a:pt x="0" y="572"/>
                    <a:pt x="0" y="487"/>
                  </a:cubicBezTo>
                  <a:lnTo>
                    <a:pt x="0" y="156"/>
                  </a:lnTo>
                  <a:lnTo>
                    <a:pt x="0" y="156"/>
                  </a:lnTo>
                  <a:cubicBezTo>
                    <a:pt x="0" y="70"/>
                    <a:pt x="70" y="0"/>
                    <a:pt x="155" y="0"/>
                  </a:cubicBezTo>
                  <a:lnTo>
                    <a:pt x="1354" y="0"/>
                  </a:lnTo>
                  <a:lnTo>
                    <a:pt x="1354" y="0"/>
                  </a:lnTo>
                  <a:cubicBezTo>
                    <a:pt x="1373" y="0"/>
                    <a:pt x="1389" y="16"/>
                    <a:pt x="1389" y="34"/>
                  </a:cubicBezTo>
                  <a:lnTo>
                    <a:pt x="1389" y="608"/>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23" name="Freeform 39">
              <a:extLst>
                <a:ext uri="{FF2B5EF4-FFF2-40B4-BE49-F238E27FC236}">
                  <a16:creationId xmlns:a16="http://schemas.microsoft.com/office/drawing/2014/main" id="{E1ED036B-A0B5-2649-BEAC-92ACE21EE65B}"/>
                </a:ext>
              </a:extLst>
            </p:cNvPr>
            <p:cNvSpPr>
              <a:spLocks noChangeArrowheads="1"/>
            </p:cNvSpPr>
            <p:nvPr/>
          </p:nvSpPr>
          <p:spPr bwMode="auto">
            <a:xfrm>
              <a:off x="10864067" y="4689389"/>
              <a:ext cx="200798" cy="83409"/>
            </a:xfrm>
            <a:custGeom>
              <a:avLst/>
              <a:gdLst>
                <a:gd name="T0" fmla="*/ 284 w 288"/>
                <a:gd name="T1" fmla="*/ 103 h 118"/>
                <a:gd name="T2" fmla="*/ 284 w 288"/>
                <a:gd name="T3" fmla="*/ 103 h 118"/>
                <a:gd name="T4" fmla="*/ 284 w 288"/>
                <a:gd name="T5" fmla="*/ 103 h 118"/>
                <a:gd name="T6" fmla="*/ 263 w 288"/>
                <a:gd name="T7" fmla="*/ 114 h 118"/>
                <a:gd name="T8" fmla="*/ 13 w 288"/>
                <a:gd name="T9" fmla="*/ 35 h 118"/>
                <a:gd name="T10" fmla="*/ 13 w 288"/>
                <a:gd name="T11" fmla="*/ 35 h 118"/>
                <a:gd name="T12" fmla="*/ 2 w 288"/>
                <a:gd name="T13" fmla="*/ 14 h 118"/>
                <a:gd name="T14" fmla="*/ 2 w 288"/>
                <a:gd name="T15" fmla="*/ 14 h 118"/>
                <a:gd name="T16" fmla="*/ 23 w 288"/>
                <a:gd name="T17" fmla="*/ 3 h 118"/>
                <a:gd name="T18" fmla="*/ 273 w 288"/>
                <a:gd name="T19" fmla="*/ 81 h 118"/>
                <a:gd name="T20" fmla="*/ 273 w 288"/>
                <a:gd name="T21" fmla="*/ 81 h 118"/>
                <a:gd name="T22" fmla="*/ 284 w 288"/>
                <a:gd name="T23" fmla="*/ 103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03"/>
                  </a:moveTo>
                  <a:lnTo>
                    <a:pt x="284" y="103"/>
                  </a:lnTo>
                  <a:lnTo>
                    <a:pt x="284" y="103"/>
                  </a:lnTo>
                  <a:cubicBezTo>
                    <a:pt x="282" y="112"/>
                    <a:pt x="272" y="117"/>
                    <a:pt x="263" y="114"/>
                  </a:cubicBezTo>
                  <a:lnTo>
                    <a:pt x="13" y="35"/>
                  </a:lnTo>
                  <a:lnTo>
                    <a:pt x="13" y="35"/>
                  </a:lnTo>
                  <a:cubicBezTo>
                    <a:pt x="4" y="32"/>
                    <a:pt x="0" y="23"/>
                    <a:pt x="2" y="14"/>
                  </a:cubicBezTo>
                  <a:lnTo>
                    <a:pt x="2" y="14"/>
                  </a:lnTo>
                  <a:cubicBezTo>
                    <a:pt x="5" y="5"/>
                    <a:pt x="15" y="0"/>
                    <a:pt x="23" y="3"/>
                  </a:cubicBezTo>
                  <a:lnTo>
                    <a:pt x="273" y="81"/>
                  </a:lnTo>
                  <a:lnTo>
                    <a:pt x="273" y="81"/>
                  </a:lnTo>
                  <a:cubicBezTo>
                    <a:pt x="282" y="85"/>
                    <a:pt x="287" y="94"/>
                    <a:pt x="284" y="103"/>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4" name="Freeform 40">
              <a:extLst>
                <a:ext uri="{FF2B5EF4-FFF2-40B4-BE49-F238E27FC236}">
                  <a16:creationId xmlns:a16="http://schemas.microsoft.com/office/drawing/2014/main" id="{4367C4BB-4C81-854C-9D1D-CDE83F6FF894}"/>
                </a:ext>
              </a:extLst>
            </p:cNvPr>
            <p:cNvSpPr>
              <a:spLocks noChangeArrowheads="1"/>
            </p:cNvSpPr>
            <p:nvPr/>
          </p:nvSpPr>
          <p:spPr bwMode="auto">
            <a:xfrm>
              <a:off x="10864067" y="4445344"/>
              <a:ext cx="200798" cy="83407"/>
            </a:xfrm>
            <a:custGeom>
              <a:avLst/>
              <a:gdLst>
                <a:gd name="T0" fmla="*/ 284 w 288"/>
                <a:gd name="T1" fmla="*/ 14 h 118"/>
                <a:gd name="T2" fmla="*/ 284 w 288"/>
                <a:gd name="T3" fmla="*/ 14 h 118"/>
                <a:gd name="T4" fmla="*/ 284 w 288"/>
                <a:gd name="T5" fmla="*/ 14 h 118"/>
                <a:gd name="T6" fmla="*/ 263 w 288"/>
                <a:gd name="T7" fmla="*/ 3 h 118"/>
                <a:gd name="T8" fmla="*/ 13 w 288"/>
                <a:gd name="T9" fmla="*/ 82 h 118"/>
                <a:gd name="T10" fmla="*/ 13 w 288"/>
                <a:gd name="T11" fmla="*/ 82 h 118"/>
                <a:gd name="T12" fmla="*/ 2 w 288"/>
                <a:gd name="T13" fmla="*/ 103 h 118"/>
                <a:gd name="T14" fmla="*/ 2 w 288"/>
                <a:gd name="T15" fmla="*/ 103 h 118"/>
                <a:gd name="T16" fmla="*/ 23 w 288"/>
                <a:gd name="T17" fmla="*/ 114 h 118"/>
                <a:gd name="T18" fmla="*/ 273 w 288"/>
                <a:gd name="T19" fmla="*/ 35 h 118"/>
                <a:gd name="T20" fmla="*/ 273 w 288"/>
                <a:gd name="T21" fmla="*/ 35 h 118"/>
                <a:gd name="T22" fmla="*/ 284 w 288"/>
                <a:gd name="T23" fmla="*/ 14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4"/>
                  </a:moveTo>
                  <a:lnTo>
                    <a:pt x="284" y="14"/>
                  </a:lnTo>
                  <a:lnTo>
                    <a:pt x="284" y="14"/>
                  </a:lnTo>
                  <a:cubicBezTo>
                    <a:pt x="282" y="5"/>
                    <a:pt x="272" y="0"/>
                    <a:pt x="263" y="3"/>
                  </a:cubicBezTo>
                  <a:lnTo>
                    <a:pt x="13" y="82"/>
                  </a:lnTo>
                  <a:lnTo>
                    <a:pt x="13" y="82"/>
                  </a:lnTo>
                  <a:cubicBezTo>
                    <a:pt x="4" y="84"/>
                    <a:pt x="0" y="94"/>
                    <a:pt x="2" y="103"/>
                  </a:cubicBezTo>
                  <a:lnTo>
                    <a:pt x="2" y="103"/>
                  </a:lnTo>
                  <a:cubicBezTo>
                    <a:pt x="5" y="112"/>
                    <a:pt x="15" y="117"/>
                    <a:pt x="23" y="114"/>
                  </a:cubicBezTo>
                  <a:lnTo>
                    <a:pt x="273" y="35"/>
                  </a:lnTo>
                  <a:lnTo>
                    <a:pt x="273" y="35"/>
                  </a:lnTo>
                  <a:cubicBezTo>
                    <a:pt x="282" y="33"/>
                    <a:pt x="287" y="23"/>
                    <a:pt x="284" y="14"/>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5" name="Freeform 41">
              <a:extLst>
                <a:ext uri="{FF2B5EF4-FFF2-40B4-BE49-F238E27FC236}">
                  <a16:creationId xmlns:a16="http://schemas.microsoft.com/office/drawing/2014/main" id="{59EF9DE6-E6F1-9446-806E-4BA33CF1FF47}"/>
                </a:ext>
              </a:extLst>
            </p:cNvPr>
            <p:cNvSpPr>
              <a:spLocks noChangeArrowheads="1"/>
            </p:cNvSpPr>
            <p:nvPr/>
          </p:nvSpPr>
          <p:spPr bwMode="auto">
            <a:xfrm>
              <a:off x="11080311" y="4831492"/>
              <a:ext cx="37070" cy="98854"/>
            </a:xfrm>
            <a:custGeom>
              <a:avLst/>
              <a:gdLst>
                <a:gd name="T0" fmla="*/ 54 w 55"/>
                <a:gd name="T1" fmla="*/ 28 h 141"/>
                <a:gd name="T2" fmla="*/ 54 w 55"/>
                <a:gd name="T3" fmla="*/ 112 h 141"/>
                <a:gd name="T4" fmla="*/ 54 w 55"/>
                <a:gd name="T5" fmla="*/ 112 h 141"/>
                <a:gd name="T6" fmla="*/ 27 w 55"/>
                <a:gd name="T7" fmla="*/ 140 h 141"/>
                <a:gd name="T8" fmla="*/ 27 w 55"/>
                <a:gd name="T9" fmla="*/ 140 h 141"/>
                <a:gd name="T10" fmla="*/ 0 w 55"/>
                <a:gd name="T11" fmla="*/ 112 h 141"/>
                <a:gd name="T12" fmla="*/ 0 w 55"/>
                <a:gd name="T13" fmla="*/ 28 h 141"/>
                <a:gd name="T14" fmla="*/ 0 w 55"/>
                <a:gd name="T15" fmla="*/ 28 h 141"/>
                <a:gd name="T16" fmla="*/ 27 w 55"/>
                <a:gd name="T17" fmla="*/ 0 h 141"/>
                <a:gd name="T18" fmla="*/ 27 w 55"/>
                <a:gd name="T19" fmla="*/ 0 h 141"/>
                <a:gd name="T20" fmla="*/ 54 w 55"/>
                <a:gd name="T21" fmla="*/ 28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1">
                  <a:moveTo>
                    <a:pt x="54" y="28"/>
                  </a:moveTo>
                  <a:lnTo>
                    <a:pt x="54" y="112"/>
                  </a:lnTo>
                  <a:lnTo>
                    <a:pt x="54" y="112"/>
                  </a:lnTo>
                  <a:cubicBezTo>
                    <a:pt x="54" y="127"/>
                    <a:pt x="42" y="140"/>
                    <a:pt x="27" y="140"/>
                  </a:cubicBezTo>
                  <a:lnTo>
                    <a:pt x="27" y="140"/>
                  </a:lnTo>
                  <a:cubicBezTo>
                    <a:pt x="12" y="140"/>
                    <a:pt x="0" y="127"/>
                    <a:pt x="0" y="112"/>
                  </a:cubicBezTo>
                  <a:lnTo>
                    <a:pt x="0" y="28"/>
                  </a:lnTo>
                  <a:lnTo>
                    <a:pt x="0" y="28"/>
                  </a:lnTo>
                  <a:cubicBezTo>
                    <a:pt x="0" y="13"/>
                    <a:pt x="12" y="0"/>
                    <a:pt x="27" y="0"/>
                  </a:cubicBezTo>
                  <a:lnTo>
                    <a:pt x="27" y="0"/>
                  </a:lnTo>
                  <a:cubicBezTo>
                    <a:pt x="42" y="0"/>
                    <a:pt x="54" y="13"/>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6" name="Freeform 42">
              <a:extLst>
                <a:ext uri="{FF2B5EF4-FFF2-40B4-BE49-F238E27FC236}">
                  <a16:creationId xmlns:a16="http://schemas.microsoft.com/office/drawing/2014/main" id="{C86A332C-36EF-B04F-998F-C33B0FBDCA07}"/>
                </a:ext>
              </a:extLst>
            </p:cNvPr>
            <p:cNvSpPr>
              <a:spLocks noChangeArrowheads="1"/>
            </p:cNvSpPr>
            <p:nvPr/>
          </p:nvSpPr>
          <p:spPr bwMode="auto">
            <a:xfrm>
              <a:off x="11080311" y="4284706"/>
              <a:ext cx="37070" cy="98854"/>
            </a:xfrm>
            <a:custGeom>
              <a:avLst/>
              <a:gdLst>
                <a:gd name="T0" fmla="*/ 54 w 55"/>
                <a:gd name="T1" fmla="*/ 28 h 140"/>
                <a:gd name="T2" fmla="*/ 54 w 55"/>
                <a:gd name="T3" fmla="*/ 112 h 140"/>
                <a:gd name="T4" fmla="*/ 54 w 55"/>
                <a:gd name="T5" fmla="*/ 112 h 140"/>
                <a:gd name="T6" fmla="*/ 27 w 55"/>
                <a:gd name="T7" fmla="*/ 139 h 140"/>
                <a:gd name="T8" fmla="*/ 27 w 55"/>
                <a:gd name="T9" fmla="*/ 139 h 140"/>
                <a:gd name="T10" fmla="*/ 0 w 55"/>
                <a:gd name="T11" fmla="*/ 112 h 140"/>
                <a:gd name="T12" fmla="*/ 0 w 55"/>
                <a:gd name="T13" fmla="*/ 28 h 140"/>
                <a:gd name="T14" fmla="*/ 0 w 55"/>
                <a:gd name="T15" fmla="*/ 28 h 140"/>
                <a:gd name="T16" fmla="*/ 27 w 55"/>
                <a:gd name="T17" fmla="*/ 0 h 140"/>
                <a:gd name="T18" fmla="*/ 27 w 55"/>
                <a:gd name="T19" fmla="*/ 0 h 140"/>
                <a:gd name="T20" fmla="*/ 54 w 55"/>
                <a:gd name="T21" fmla="*/ 28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0">
                  <a:moveTo>
                    <a:pt x="54" y="28"/>
                  </a:moveTo>
                  <a:lnTo>
                    <a:pt x="54" y="112"/>
                  </a:lnTo>
                  <a:lnTo>
                    <a:pt x="54" y="112"/>
                  </a:lnTo>
                  <a:cubicBezTo>
                    <a:pt x="54" y="127"/>
                    <a:pt x="42" y="139"/>
                    <a:pt x="27" y="139"/>
                  </a:cubicBezTo>
                  <a:lnTo>
                    <a:pt x="27" y="139"/>
                  </a:lnTo>
                  <a:cubicBezTo>
                    <a:pt x="12" y="139"/>
                    <a:pt x="0" y="127"/>
                    <a:pt x="0" y="112"/>
                  </a:cubicBezTo>
                  <a:lnTo>
                    <a:pt x="0" y="28"/>
                  </a:lnTo>
                  <a:lnTo>
                    <a:pt x="0" y="28"/>
                  </a:lnTo>
                  <a:cubicBezTo>
                    <a:pt x="0" y="12"/>
                    <a:pt x="12" y="0"/>
                    <a:pt x="27" y="0"/>
                  </a:cubicBezTo>
                  <a:lnTo>
                    <a:pt x="27" y="0"/>
                  </a:lnTo>
                  <a:cubicBezTo>
                    <a:pt x="42" y="0"/>
                    <a:pt x="54" y="12"/>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7" name="Freeform 43">
              <a:extLst>
                <a:ext uri="{FF2B5EF4-FFF2-40B4-BE49-F238E27FC236}">
                  <a16:creationId xmlns:a16="http://schemas.microsoft.com/office/drawing/2014/main" id="{D22D916D-7340-CC44-B117-2BFD986DBE00}"/>
                </a:ext>
              </a:extLst>
            </p:cNvPr>
            <p:cNvSpPr>
              <a:spLocks noChangeArrowheads="1"/>
            </p:cNvSpPr>
            <p:nvPr/>
          </p:nvSpPr>
          <p:spPr bwMode="auto">
            <a:xfrm>
              <a:off x="11735219" y="4701746"/>
              <a:ext cx="30892" cy="108123"/>
            </a:xfrm>
            <a:custGeom>
              <a:avLst/>
              <a:gdLst>
                <a:gd name="T0" fmla="*/ 0 w 45"/>
                <a:gd name="T1" fmla="*/ 21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1 h 155"/>
                <a:gd name="T14" fmla="*/ 44 w 45"/>
                <a:gd name="T15" fmla="*/ 21 h 155"/>
                <a:gd name="T16" fmla="*/ 22 w 45"/>
                <a:gd name="T17" fmla="*/ 0 h 155"/>
                <a:gd name="T18" fmla="*/ 22 w 45"/>
                <a:gd name="T19" fmla="*/ 0 h 155"/>
                <a:gd name="T20" fmla="*/ 0 w 45"/>
                <a:gd name="T21" fmla="*/ 21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1"/>
                  </a:moveTo>
                  <a:lnTo>
                    <a:pt x="0" y="132"/>
                  </a:lnTo>
                  <a:lnTo>
                    <a:pt x="0" y="132"/>
                  </a:lnTo>
                  <a:cubicBezTo>
                    <a:pt x="0" y="144"/>
                    <a:pt x="10" y="154"/>
                    <a:pt x="22" y="154"/>
                  </a:cubicBezTo>
                  <a:lnTo>
                    <a:pt x="22" y="154"/>
                  </a:lnTo>
                  <a:cubicBezTo>
                    <a:pt x="35" y="154"/>
                    <a:pt x="44" y="144"/>
                    <a:pt x="44" y="132"/>
                  </a:cubicBezTo>
                  <a:lnTo>
                    <a:pt x="44" y="21"/>
                  </a:lnTo>
                  <a:lnTo>
                    <a:pt x="44" y="21"/>
                  </a:lnTo>
                  <a:cubicBezTo>
                    <a:pt x="44" y="10"/>
                    <a:pt x="35" y="0"/>
                    <a:pt x="22" y="0"/>
                  </a:cubicBezTo>
                  <a:lnTo>
                    <a:pt x="22" y="0"/>
                  </a:lnTo>
                  <a:cubicBezTo>
                    <a:pt x="10" y="0"/>
                    <a:pt x="0" y="10"/>
                    <a:pt x="0" y="21"/>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8" name="Freeform 44">
              <a:extLst>
                <a:ext uri="{FF2B5EF4-FFF2-40B4-BE49-F238E27FC236}">
                  <a16:creationId xmlns:a16="http://schemas.microsoft.com/office/drawing/2014/main" id="{2FF42B4B-0BF7-A742-BF07-393019E2CA36}"/>
                </a:ext>
              </a:extLst>
            </p:cNvPr>
            <p:cNvSpPr>
              <a:spLocks noChangeArrowheads="1"/>
            </p:cNvSpPr>
            <p:nvPr/>
          </p:nvSpPr>
          <p:spPr bwMode="auto">
            <a:xfrm>
              <a:off x="11735219" y="4405184"/>
              <a:ext cx="30892" cy="108123"/>
            </a:xfrm>
            <a:custGeom>
              <a:avLst/>
              <a:gdLst>
                <a:gd name="T0" fmla="*/ 0 w 45"/>
                <a:gd name="T1" fmla="*/ 22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2 h 155"/>
                <a:gd name="T14" fmla="*/ 44 w 45"/>
                <a:gd name="T15" fmla="*/ 22 h 155"/>
                <a:gd name="T16" fmla="*/ 22 w 45"/>
                <a:gd name="T17" fmla="*/ 0 h 155"/>
                <a:gd name="T18" fmla="*/ 22 w 45"/>
                <a:gd name="T19" fmla="*/ 0 h 155"/>
                <a:gd name="T20" fmla="*/ 0 w 45"/>
                <a:gd name="T21" fmla="*/ 22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2"/>
                  </a:moveTo>
                  <a:lnTo>
                    <a:pt x="0" y="132"/>
                  </a:lnTo>
                  <a:lnTo>
                    <a:pt x="0" y="132"/>
                  </a:lnTo>
                  <a:cubicBezTo>
                    <a:pt x="0" y="144"/>
                    <a:pt x="10" y="154"/>
                    <a:pt x="22" y="154"/>
                  </a:cubicBezTo>
                  <a:lnTo>
                    <a:pt x="22" y="154"/>
                  </a:lnTo>
                  <a:cubicBezTo>
                    <a:pt x="35" y="154"/>
                    <a:pt x="44" y="144"/>
                    <a:pt x="44" y="132"/>
                  </a:cubicBezTo>
                  <a:lnTo>
                    <a:pt x="44" y="22"/>
                  </a:lnTo>
                  <a:lnTo>
                    <a:pt x="44" y="22"/>
                  </a:lnTo>
                  <a:cubicBezTo>
                    <a:pt x="44" y="9"/>
                    <a:pt x="35" y="0"/>
                    <a:pt x="22" y="0"/>
                  </a:cubicBezTo>
                  <a:lnTo>
                    <a:pt x="22" y="0"/>
                  </a:lnTo>
                  <a:cubicBezTo>
                    <a:pt x="10" y="0"/>
                    <a:pt x="0" y="9"/>
                    <a:pt x="0" y="22"/>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9" name="Freeform 45">
              <a:extLst>
                <a:ext uri="{FF2B5EF4-FFF2-40B4-BE49-F238E27FC236}">
                  <a16:creationId xmlns:a16="http://schemas.microsoft.com/office/drawing/2014/main" id="{3E6B2A36-0AD5-1D42-97CC-007A2EE0E32D}"/>
                </a:ext>
              </a:extLst>
            </p:cNvPr>
            <p:cNvSpPr>
              <a:spLocks noChangeArrowheads="1"/>
            </p:cNvSpPr>
            <p:nvPr/>
          </p:nvSpPr>
          <p:spPr bwMode="auto">
            <a:xfrm>
              <a:off x="10768303" y="4395917"/>
              <a:ext cx="105032" cy="77229"/>
            </a:xfrm>
            <a:custGeom>
              <a:avLst/>
              <a:gdLst>
                <a:gd name="T0" fmla="*/ 148 w 149"/>
                <a:gd name="T1" fmla="*/ 25 h 109"/>
                <a:gd name="T2" fmla="*/ 148 w 149"/>
                <a:gd name="T3" fmla="*/ 25 h 109"/>
                <a:gd name="T4" fmla="*/ 122 w 149"/>
                <a:gd name="T5" fmla="*/ 51 h 109"/>
                <a:gd name="T6" fmla="*/ 122 w 149"/>
                <a:gd name="T7" fmla="*/ 51 h 109"/>
                <a:gd name="T8" fmla="*/ 50 w 149"/>
                <a:gd name="T9" fmla="*/ 92 h 109"/>
                <a:gd name="T10" fmla="*/ 50 w 149"/>
                <a:gd name="T11" fmla="*/ 92 h 109"/>
                <a:gd name="T12" fmla="*/ 16 w 149"/>
                <a:gd name="T13" fmla="*/ 102 h 109"/>
                <a:gd name="T14" fmla="*/ 16 w 149"/>
                <a:gd name="T15" fmla="*/ 102 h 109"/>
                <a:gd name="T16" fmla="*/ 6 w 149"/>
                <a:gd name="T17" fmla="*/ 66 h 109"/>
                <a:gd name="T18" fmla="*/ 6 w 149"/>
                <a:gd name="T19" fmla="*/ 66 h 109"/>
                <a:gd name="T20" fmla="*/ 122 w 149"/>
                <a:gd name="T21" fmla="*/ 0 h 109"/>
                <a:gd name="T22" fmla="*/ 122 w 149"/>
                <a:gd name="T23" fmla="*/ 0 h 109"/>
                <a:gd name="T24" fmla="*/ 148 w 149"/>
                <a:gd name="T25" fmla="*/ 25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9" h="109">
                  <a:moveTo>
                    <a:pt x="148" y="25"/>
                  </a:moveTo>
                  <a:lnTo>
                    <a:pt x="148" y="25"/>
                  </a:lnTo>
                  <a:cubicBezTo>
                    <a:pt x="148" y="39"/>
                    <a:pt x="137" y="51"/>
                    <a:pt x="122" y="51"/>
                  </a:cubicBezTo>
                  <a:lnTo>
                    <a:pt x="122" y="51"/>
                  </a:lnTo>
                  <a:cubicBezTo>
                    <a:pt x="93" y="51"/>
                    <a:pt x="66" y="66"/>
                    <a:pt x="50" y="92"/>
                  </a:cubicBezTo>
                  <a:lnTo>
                    <a:pt x="50" y="92"/>
                  </a:lnTo>
                  <a:cubicBezTo>
                    <a:pt x="43" y="104"/>
                    <a:pt x="28" y="108"/>
                    <a:pt x="16" y="102"/>
                  </a:cubicBezTo>
                  <a:lnTo>
                    <a:pt x="16" y="102"/>
                  </a:lnTo>
                  <a:cubicBezTo>
                    <a:pt x="4" y="95"/>
                    <a:pt x="0" y="79"/>
                    <a:pt x="6" y="66"/>
                  </a:cubicBezTo>
                  <a:lnTo>
                    <a:pt x="6" y="66"/>
                  </a:lnTo>
                  <a:cubicBezTo>
                    <a:pt x="30" y="25"/>
                    <a:pt x="75" y="0"/>
                    <a:pt x="122" y="0"/>
                  </a:cubicBezTo>
                  <a:lnTo>
                    <a:pt x="122" y="0"/>
                  </a:lnTo>
                  <a:cubicBezTo>
                    <a:pt x="137" y="0"/>
                    <a:pt x="148" y="11"/>
                    <a:pt x="148" y="25"/>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0" name="Freeform 46">
              <a:extLst>
                <a:ext uri="{FF2B5EF4-FFF2-40B4-BE49-F238E27FC236}">
                  <a16:creationId xmlns:a16="http://schemas.microsoft.com/office/drawing/2014/main" id="{711A5325-98B2-0B49-8BFD-7DFD6FF8F5A4}"/>
                </a:ext>
              </a:extLst>
            </p:cNvPr>
            <p:cNvSpPr>
              <a:spLocks noChangeArrowheads="1"/>
            </p:cNvSpPr>
            <p:nvPr/>
          </p:nvSpPr>
          <p:spPr bwMode="auto">
            <a:xfrm>
              <a:off x="10765213" y="4741906"/>
              <a:ext cx="105032" cy="77229"/>
            </a:xfrm>
            <a:custGeom>
              <a:avLst/>
              <a:gdLst>
                <a:gd name="T0" fmla="*/ 149 w 150"/>
                <a:gd name="T1" fmla="*/ 83 h 110"/>
                <a:gd name="T2" fmla="*/ 149 w 150"/>
                <a:gd name="T3" fmla="*/ 83 h 110"/>
                <a:gd name="T4" fmla="*/ 123 w 150"/>
                <a:gd name="T5" fmla="*/ 109 h 110"/>
                <a:gd name="T6" fmla="*/ 123 w 150"/>
                <a:gd name="T7" fmla="*/ 109 h 110"/>
                <a:gd name="T8" fmla="*/ 7 w 150"/>
                <a:gd name="T9" fmla="*/ 42 h 110"/>
                <a:gd name="T10" fmla="*/ 7 w 150"/>
                <a:gd name="T11" fmla="*/ 42 h 110"/>
                <a:gd name="T12" fmla="*/ 17 w 150"/>
                <a:gd name="T13" fmla="*/ 7 h 110"/>
                <a:gd name="T14" fmla="*/ 17 w 150"/>
                <a:gd name="T15" fmla="*/ 7 h 110"/>
                <a:gd name="T16" fmla="*/ 51 w 150"/>
                <a:gd name="T17" fmla="*/ 16 h 110"/>
                <a:gd name="T18" fmla="*/ 51 w 150"/>
                <a:gd name="T19" fmla="*/ 16 h 110"/>
                <a:gd name="T20" fmla="*/ 123 w 150"/>
                <a:gd name="T21" fmla="*/ 58 h 110"/>
                <a:gd name="T22" fmla="*/ 123 w 150"/>
                <a:gd name="T23" fmla="*/ 58 h 110"/>
                <a:gd name="T24" fmla="*/ 149 w 150"/>
                <a:gd name="T25" fmla="*/ 83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0" h="110">
                  <a:moveTo>
                    <a:pt x="149" y="83"/>
                  </a:moveTo>
                  <a:lnTo>
                    <a:pt x="149" y="83"/>
                  </a:lnTo>
                  <a:cubicBezTo>
                    <a:pt x="149" y="97"/>
                    <a:pt x="138" y="109"/>
                    <a:pt x="123" y="109"/>
                  </a:cubicBezTo>
                  <a:lnTo>
                    <a:pt x="123" y="109"/>
                  </a:lnTo>
                  <a:cubicBezTo>
                    <a:pt x="76" y="109"/>
                    <a:pt x="31" y="83"/>
                    <a:pt x="7" y="42"/>
                  </a:cubicBezTo>
                  <a:lnTo>
                    <a:pt x="7" y="42"/>
                  </a:lnTo>
                  <a:cubicBezTo>
                    <a:pt x="0" y="29"/>
                    <a:pt x="4" y="14"/>
                    <a:pt x="17" y="7"/>
                  </a:cubicBezTo>
                  <a:lnTo>
                    <a:pt x="17" y="7"/>
                  </a:lnTo>
                  <a:cubicBezTo>
                    <a:pt x="29" y="0"/>
                    <a:pt x="44" y="4"/>
                    <a:pt x="51" y="16"/>
                  </a:cubicBezTo>
                  <a:lnTo>
                    <a:pt x="51" y="16"/>
                  </a:lnTo>
                  <a:cubicBezTo>
                    <a:pt x="67" y="42"/>
                    <a:pt x="94" y="58"/>
                    <a:pt x="123" y="58"/>
                  </a:cubicBezTo>
                  <a:lnTo>
                    <a:pt x="123" y="58"/>
                  </a:lnTo>
                  <a:cubicBezTo>
                    <a:pt x="138" y="58"/>
                    <a:pt x="149" y="70"/>
                    <a:pt x="149" y="83"/>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1" name="Freeform 47">
              <a:extLst>
                <a:ext uri="{FF2B5EF4-FFF2-40B4-BE49-F238E27FC236}">
                  <a16:creationId xmlns:a16="http://schemas.microsoft.com/office/drawing/2014/main" id="{B3546708-B912-5544-94F0-E03A02D822E0}"/>
                </a:ext>
              </a:extLst>
            </p:cNvPr>
            <p:cNvSpPr>
              <a:spLocks noChangeArrowheads="1"/>
            </p:cNvSpPr>
            <p:nvPr/>
          </p:nvSpPr>
          <p:spPr bwMode="auto">
            <a:xfrm>
              <a:off x="11027795" y="4411362"/>
              <a:ext cx="639461" cy="389238"/>
            </a:xfrm>
            <a:custGeom>
              <a:avLst/>
              <a:gdLst>
                <a:gd name="T0" fmla="*/ 913 w 914"/>
                <a:gd name="T1" fmla="*/ 519 h 557"/>
                <a:gd name="T2" fmla="*/ 913 w 914"/>
                <a:gd name="T3" fmla="*/ 519 h 557"/>
                <a:gd name="T4" fmla="*/ 891 w 914"/>
                <a:gd name="T5" fmla="*/ 549 h 557"/>
                <a:gd name="T6" fmla="*/ 889 w 914"/>
                <a:gd name="T7" fmla="*/ 549 h 557"/>
                <a:gd name="T8" fmla="*/ 833 w 914"/>
                <a:gd name="T9" fmla="*/ 556 h 557"/>
                <a:gd name="T10" fmla="*/ 99 w 914"/>
                <a:gd name="T11" fmla="*/ 556 h 557"/>
                <a:gd name="T12" fmla="*/ 99 w 914"/>
                <a:gd name="T13" fmla="*/ 556 h 557"/>
                <a:gd name="T14" fmla="*/ 0 w 914"/>
                <a:gd name="T15" fmla="*/ 422 h 557"/>
                <a:gd name="T16" fmla="*/ 0 w 914"/>
                <a:gd name="T17" fmla="*/ 135 h 557"/>
                <a:gd name="T18" fmla="*/ 0 w 914"/>
                <a:gd name="T19" fmla="*/ 135 h 557"/>
                <a:gd name="T20" fmla="*/ 99 w 914"/>
                <a:gd name="T21" fmla="*/ 0 h 557"/>
                <a:gd name="T22" fmla="*/ 833 w 914"/>
                <a:gd name="T23" fmla="*/ 0 h 557"/>
                <a:gd name="T24" fmla="*/ 889 w 914"/>
                <a:gd name="T25" fmla="*/ 8 h 557"/>
                <a:gd name="T26" fmla="*/ 891 w 914"/>
                <a:gd name="T27" fmla="*/ 8 h 557"/>
                <a:gd name="T28" fmla="*/ 891 w 914"/>
                <a:gd name="T29" fmla="*/ 8 h 557"/>
                <a:gd name="T30" fmla="*/ 913 w 914"/>
                <a:gd name="T31" fmla="*/ 38 h 557"/>
                <a:gd name="T32" fmla="*/ 913 w 914"/>
                <a:gd name="T33" fmla="*/ 519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14" h="557">
                  <a:moveTo>
                    <a:pt x="913" y="519"/>
                  </a:moveTo>
                  <a:lnTo>
                    <a:pt x="913" y="519"/>
                  </a:lnTo>
                  <a:cubicBezTo>
                    <a:pt x="913" y="535"/>
                    <a:pt x="903" y="549"/>
                    <a:pt x="891" y="549"/>
                  </a:cubicBezTo>
                  <a:lnTo>
                    <a:pt x="889" y="549"/>
                  </a:lnTo>
                  <a:lnTo>
                    <a:pt x="833" y="556"/>
                  </a:lnTo>
                  <a:lnTo>
                    <a:pt x="99" y="556"/>
                  </a:lnTo>
                  <a:lnTo>
                    <a:pt x="99" y="556"/>
                  </a:lnTo>
                  <a:cubicBezTo>
                    <a:pt x="44" y="556"/>
                    <a:pt x="0" y="496"/>
                    <a:pt x="0" y="422"/>
                  </a:cubicBezTo>
                  <a:lnTo>
                    <a:pt x="0" y="135"/>
                  </a:lnTo>
                  <a:lnTo>
                    <a:pt x="0" y="135"/>
                  </a:lnTo>
                  <a:cubicBezTo>
                    <a:pt x="0" y="60"/>
                    <a:pt x="44" y="0"/>
                    <a:pt x="99" y="0"/>
                  </a:cubicBezTo>
                  <a:lnTo>
                    <a:pt x="833" y="0"/>
                  </a:lnTo>
                  <a:lnTo>
                    <a:pt x="889" y="8"/>
                  </a:lnTo>
                  <a:lnTo>
                    <a:pt x="891" y="8"/>
                  </a:lnTo>
                  <a:lnTo>
                    <a:pt x="891" y="8"/>
                  </a:lnTo>
                  <a:cubicBezTo>
                    <a:pt x="903" y="8"/>
                    <a:pt x="913" y="21"/>
                    <a:pt x="913" y="38"/>
                  </a:cubicBezTo>
                  <a:lnTo>
                    <a:pt x="913" y="519"/>
                  </a:ln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2" name="Freeform 48">
              <a:extLst>
                <a:ext uri="{FF2B5EF4-FFF2-40B4-BE49-F238E27FC236}">
                  <a16:creationId xmlns:a16="http://schemas.microsoft.com/office/drawing/2014/main" id="{497DCA79-5820-B14E-A38C-D29968FD44DB}"/>
                </a:ext>
              </a:extLst>
            </p:cNvPr>
            <p:cNvSpPr>
              <a:spLocks noChangeArrowheads="1"/>
            </p:cNvSpPr>
            <p:nvPr/>
          </p:nvSpPr>
          <p:spPr bwMode="auto">
            <a:xfrm>
              <a:off x="11027795" y="4411362"/>
              <a:ext cx="639461" cy="194620"/>
            </a:xfrm>
            <a:custGeom>
              <a:avLst/>
              <a:gdLst>
                <a:gd name="T0" fmla="*/ 0 w 914"/>
                <a:gd name="T1" fmla="*/ 135 h 279"/>
                <a:gd name="T2" fmla="*/ 0 w 914"/>
                <a:gd name="T3" fmla="*/ 278 h 279"/>
                <a:gd name="T4" fmla="*/ 913 w 914"/>
                <a:gd name="T5" fmla="*/ 278 h 279"/>
                <a:gd name="T6" fmla="*/ 913 w 914"/>
                <a:gd name="T7" fmla="*/ 38 h 279"/>
                <a:gd name="T8" fmla="*/ 913 w 914"/>
                <a:gd name="T9" fmla="*/ 38 h 279"/>
                <a:gd name="T10" fmla="*/ 891 w 914"/>
                <a:gd name="T11" fmla="*/ 8 h 279"/>
                <a:gd name="T12" fmla="*/ 889 w 914"/>
                <a:gd name="T13" fmla="*/ 8 h 279"/>
                <a:gd name="T14" fmla="*/ 833 w 914"/>
                <a:gd name="T15" fmla="*/ 0 h 279"/>
                <a:gd name="T16" fmla="*/ 99 w 914"/>
                <a:gd name="T17" fmla="*/ 0 h 279"/>
                <a:gd name="T18" fmla="*/ 99 w 914"/>
                <a:gd name="T19" fmla="*/ 0 h 279"/>
                <a:gd name="T20" fmla="*/ 0 w 914"/>
                <a:gd name="T21" fmla="*/ 135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14" h="279">
                  <a:moveTo>
                    <a:pt x="0" y="135"/>
                  </a:moveTo>
                  <a:lnTo>
                    <a:pt x="0" y="278"/>
                  </a:lnTo>
                  <a:lnTo>
                    <a:pt x="913" y="278"/>
                  </a:lnTo>
                  <a:lnTo>
                    <a:pt x="913" y="38"/>
                  </a:lnTo>
                  <a:lnTo>
                    <a:pt x="913" y="38"/>
                  </a:lnTo>
                  <a:cubicBezTo>
                    <a:pt x="913" y="21"/>
                    <a:pt x="903" y="8"/>
                    <a:pt x="891" y="8"/>
                  </a:cubicBezTo>
                  <a:lnTo>
                    <a:pt x="889" y="8"/>
                  </a:lnTo>
                  <a:lnTo>
                    <a:pt x="833" y="0"/>
                  </a:lnTo>
                  <a:lnTo>
                    <a:pt x="99" y="0"/>
                  </a:lnTo>
                  <a:lnTo>
                    <a:pt x="99" y="0"/>
                  </a:lnTo>
                  <a:cubicBezTo>
                    <a:pt x="44" y="0"/>
                    <a:pt x="0" y="60"/>
                    <a:pt x="0" y="135"/>
                  </a:cubicBez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33" name="Freeform 49">
              <a:extLst>
                <a:ext uri="{FF2B5EF4-FFF2-40B4-BE49-F238E27FC236}">
                  <a16:creationId xmlns:a16="http://schemas.microsoft.com/office/drawing/2014/main" id="{3B23B21E-5EE7-5E47-B41D-E3B080D9FCFE}"/>
                </a:ext>
              </a:extLst>
            </p:cNvPr>
            <p:cNvSpPr>
              <a:spLocks noChangeArrowheads="1"/>
            </p:cNvSpPr>
            <p:nvPr/>
          </p:nvSpPr>
          <p:spPr bwMode="auto">
            <a:xfrm>
              <a:off x="11197700" y="4448432"/>
              <a:ext cx="315097" cy="315097"/>
            </a:xfrm>
            <a:custGeom>
              <a:avLst/>
              <a:gdLst>
                <a:gd name="T0" fmla="*/ 0 w 449"/>
                <a:gd name="T1" fmla="*/ 403 h 450"/>
                <a:gd name="T2" fmla="*/ 0 w 449"/>
                <a:gd name="T3" fmla="*/ 46 h 450"/>
                <a:gd name="T4" fmla="*/ 0 w 449"/>
                <a:gd name="T5" fmla="*/ 46 h 450"/>
                <a:gd name="T6" fmla="*/ 46 w 449"/>
                <a:gd name="T7" fmla="*/ 0 h 450"/>
                <a:gd name="T8" fmla="*/ 402 w 449"/>
                <a:gd name="T9" fmla="*/ 0 h 450"/>
                <a:gd name="T10" fmla="*/ 402 w 449"/>
                <a:gd name="T11" fmla="*/ 0 h 450"/>
                <a:gd name="T12" fmla="*/ 448 w 449"/>
                <a:gd name="T13" fmla="*/ 46 h 450"/>
                <a:gd name="T14" fmla="*/ 448 w 449"/>
                <a:gd name="T15" fmla="*/ 403 h 450"/>
                <a:gd name="T16" fmla="*/ 448 w 449"/>
                <a:gd name="T17" fmla="*/ 403 h 450"/>
                <a:gd name="T18" fmla="*/ 402 w 449"/>
                <a:gd name="T19" fmla="*/ 449 h 450"/>
                <a:gd name="T20" fmla="*/ 46 w 449"/>
                <a:gd name="T21" fmla="*/ 449 h 450"/>
                <a:gd name="T22" fmla="*/ 46 w 449"/>
                <a:gd name="T23" fmla="*/ 449 h 450"/>
                <a:gd name="T24" fmla="*/ 0 w 449"/>
                <a:gd name="T25" fmla="*/ 403 h 4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50">
                  <a:moveTo>
                    <a:pt x="0" y="403"/>
                  </a:moveTo>
                  <a:lnTo>
                    <a:pt x="0" y="46"/>
                  </a:lnTo>
                  <a:lnTo>
                    <a:pt x="0" y="46"/>
                  </a:lnTo>
                  <a:cubicBezTo>
                    <a:pt x="0" y="21"/>
                    <a:pt x="21" y="0"/>
                    <a:pt x="46" y="0"/>
                  </a:cubicBezTo>
                  <a:lnTo>
                    <a:pt x="402" y="0"/>
                  </a:lnTo>
                  <a:lnTo>
                    <a:pt x="402" y="0"/>
                  </a:lnTo>
                  <a:cubicBezTo>
                    <a:pt x="427" y="0"/>
                    <a:pt x="448" y="21"/>
                    <a:pt x="448" y="46"/>
                  </a:cubicBezTo>
                  <a:lnTo>
                    <a:pt x="448" y="403"/>
                  </a:lnTo>
                  <a:lnTo>
                    <a:pt x="448" y="403"/>
                  </a:lnTo>
                  <a:cubicBezTo>
                    <a:pt x="448" y="428"/>
                    <a:pt x="427" y="449"/>
                    <a:pt x="402" y="449"/>
                  </a:cubicBezTo>
                  <a:lnTo>
                    <a:pt x="46" y="449"/>
                  </a:lnTo>
                  <a:lnTo>
                    <a:pt x="46" y="449"/>
                  </a:lnTo>
                  <a:cubicBezTo>
                    <a:pt x="21" y="449"/>
                    <a:pt x="0" y="428"/>
                    <a:pt x="0" y="403"/>
                  </a:cubicBez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4" name="Freeform 50">
              <a:extLst>
                <a:ext uri="{FF2B5EF4-FFF2-40B4-BE49-F238E27FC236}">
                  <a16:creationId xmlns:a16="http://schemas.microsoft.com/office/drawing/2014/main" id="{E8B1463E-2773-0643-A7D4-7506E85589D4}"/>
                </a:ext>
              </a:extLst>
            </p:cNvPr>
            <p:cNvSpPr>
              <a:spLocks noChangeArrowheads="1"/>
            </p:cNvSpPr>
            <p:nvPr/>
          </p:nvSpPr>
          <p:spPr bwMode="auto">
            <a:xfrm>
              <a:off x="11030884" y="4717193"/>
              <a:ext cx="228600" cy="95764"/>
            </a:xfrm>
            <a:custGeom>
              <a:avLst/>
              <a:gdLst>
                <a:gd name="T0" fmla="*/ 326 w 327"/>
                <a:gd name="T1" fmla="*/ 50 h 136"/>
                <a:gd name="T2" fmla="*/ 14 w 327"/>
                <a:gd name="T3" fmla="*/ 135 h 136"/>
                <a:gd name="T4" fmla="*/ 0 w 327"/>
                <a:gd name="T5" fmla="*/ 86 h 136"/>
                <a:gd name="T6" fmla="*/ 313 w 327"/>
                <a:gd name="T7" fmla="*/ 0 h 136"/>
                <a:gd name="T8" fmla="*/ 326 w 327"/>
                <a:gd name="T9" fmla="*/ 50 h 136"/>
              </a:gdLst>
              <a:ahLst/>
              <a:cxnLst>
                <a:cxn ang="0">
                  <a:pos x="T0" y="T1"/>
                </a:cxn>
                <a:cxn ang="0">
                  <a:pos x="T2" y="T3"/>
                </a:cxn>
                <a:cxn ang="0">
                  <a:pos x="T4" y="T5"/>
                </a:cxn>
                <a:cxn ang="0">
                  <a:pos x="T6" y="T7"/>
                </a:cxn>
                <a:cxn ang="0">
                  <a:pos x="T8" y="T9"/>
                </a:cxn>
              </a:cxnLst>
              <a:rect l="0" t="0" r="r" b="b"/>
              <a:pathLst>
                <a:path w="327" h="136">
                  <a:moveTo>
                    <a:pt x="326" y="50"/>
                  </a:moveTo>
                  <a:lnTo>
                    <a:pt x="14" y="135"/>
                  </a:lnTo>
                  <a:lnTo>
                    <a:pt x="0" y="86"/>
                  </a:lnTo>
                  <a:lnTo>
                    <a:pt x="313" y="0"/>
                  </a:lnTo>
                  <a:lnTo>
                    <a:pt x="326" y="50"/>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5" name="Freeform 51">
              <a:extLst>
                <a:ext uri="{FF2B5EF4-FFF2-40B4-BE49-F238E27FC236}">
                  <a16:creationId xmlns:a16="http://schemas.microsoft.com/office/drawing/2014/main" id="{A574B7BE-92C8-AA4B-AAA5-4489132183DF}"/>
                </a:ext>
              </a:extLst>
            </p:cNvPr>
            <p:cNvSpPr>
              <a:spLocks noChangeArrowheads="1"/>
            </p:cNvSpPr>
            <p:nvPr/>
          </p:nvSpPr>
          <p:spPr bwMode="auto">
            <a:xfrm>
              <a:off x="11460282" y="4707924"/>
              <a:ext cx="172995" cy="123568"/>
            </a:xfrm>
            <a:custGeom>
              <a:avLst/>
              <a:gdLst>
                <a:gd name="T0" fmla="*/ 247 w 248"/>
                <a:gd name="T1" fmla="*/ 132 h 176"/>
                <a:gd name="T2" fmla="*/ 221 w 248"/>
                <a:gd name="T3" fmla="*/ 175 h 176"/>
                <a:gd name="T4" fmla="*/ 0 w 248"/>
                <a:gd name="T5" fmla="*/ 43 h 176"/>
                <a:gd name="T6" fmla="*/ 26 w 248"/>
                <a:gd name="T7" fmla="*/ 0 h 176"/>
                <a:gd name="T8" fmla="*/ 247 w 248"/>
                <a:gd name="T9" fmla="*/ 132 h 176"/>
              </a:gdLst>
              <a:ahLst/>
              <a:cxnLst>
                <a:cxn ang="0">
                  <a:pos x="T0" y="T1"/>
                </a:cxn>
                <a:cxn ang="0">
                  <a:pos x="T2" y="T3"/>
                </a:cxn>
                <a:cxn ang="0">
                  <a:pos x="T4" y="T5"/>
                </a:cxn>
                <a:cxn ang="0">
                  <a:pos x="T6" y="T7"/>
                </a:cxn>
                <a:cxn ang="0">
                  <a:pos x="T8" y="T9"/>
                </a:cxn>
              </a:cxnLst>
              <a:rect l="0" t="0" r="r" b="b"/>
              <a:pathLst>
                <a:path w="248" h="176">
                  <a:moveTo>
                    <a:pt x="247" y="132"/>
                  </a:moveTo>
                  <a:lnTo>
                    <a:pt x="221" y="175"/>
                  </a:lnTo>
                  <a:lnTo>
                    <a:pt x="0" y="43"/>
                  </a:lnTo>
                  <a:lnTo>
                    <a:pt x="26" y="0"/>
                  </a:lnTo>
                  <a:lnTo>
                    <a:pt x="247" y="132"/>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6" name="Freeform 52">
              <a:extLst>
                <a:ext uri="{FF2B5EF4-FFF2-40B4-BE49-F238E27FC236}">
                  <a16:creationId xmlns:a16="http://schemas.microsoft.com/office/drawing/2014/main" id="{3961F9A0-8D4D-C04D-BBD5-FBAE0F15102C}"/>
                </a:ext>
              </a:extLst>
            </p:cNvPr>
            <p:cNvSpPr>
              <a:spLocks noChangeArrowheads="1"/>
            </p:cNvSpPr>
            <p:nvPr/>
          </p:nvSpPr>
          <p:spPr bwMode="auto">
            <a:xfrm>
              <a:off x="11030884" y="4399005"/>
              <a:ext cx="228600" cy="95766"/>
            </a:xfrm>
            <a:custGeom>
              <a:avLst/>
              <a:gdLst>
                <a:gd name="T0" fmla="*/ 326 w 327"/>
                <a:gd name="T1" fmla="*/ 86 h 136"/>
                <a:gd name="T2" fmla="*/ 313 w 327"/>
                <a:gd name="T3" fmla="*/ 135 h 136"/>
                <a:gd name="T4" fmla="*/ 0 w 327"/>
                <a:gd name="T5" fmla="*/ 50 h 136"/>
                <a:gd name="T6" fmla="*/ 14 w 327"/>
                <a:gd name="T7" fmla="*/ 0 h 136"/>
                <a:gd name="T8" fmla="*/ 326 w 327"/>
                <a:gd name="T9" fmla="*/ 86 h 136"/>
              </a:gdLst>
              <a:ahLst/>
              <a:cxnLst>
                <a:cxn ang="0">
                  <a:pos x="T0" y="T1"/>
                </a:cxn>
                <a:cxn ang="0">
                  <a:pos x="T2" y="T3"/>
                </a:cxn>
                <a:cxn ang="0">
                  <a:pos x="T4" y="T5"/>
                </a:cxn>
                <a:cxn ang="0">
                  <a:pos x="T6" y="T7"/>
                </a:cxn>
                <a:cxn ang="0">
                  <a:pos x="T8" y="T9"/>
                </a:cxn>
              </a:cxnLst>
              <a:rect l="0" t="0" r="r" b="b"/>
              <a:pathLst>
                <a:path w="327" h="136">
                  <a:moveTo>
                    <a:pt x="326" y="86"/>
                  </a:moveTo>
                  <a:lnTo>
                    <a:pt x="313" y="135"/>
                  </a:lnTo>
                  <a:lnTo>
                    <a:pt x="0" y="50"/>
                  </a:lnTo>
                  <a:lnTo>
                    <a:pt x="14" y="0"/>
                  </a:lnTo>
                  <a:lnTo>
                    <a:pt x="326" y="86"/>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7" name="Freeform 53">
              <a:extLst>
                <a:ext uri="{FF2B5EF4-FFF2-40B4-BE49-F238E27FC236}">
                  <a16:creationId xmlns:a16="http://schemas.microsoft.com/office/drawing/2014/main" id="{30B5CD1C-60A5-0749-B47B-04396A84BDE1}"/>
                </a:ext>
              </a:extLst>
            </p:cNvPr>
            <p:cNvSpPr>
              <a:spLocks noChangeArrowheads="1"/>
            </p:cNvSpPr>
            <p:nvPr/>
          </p:nvSpPr>
          <p:spPr bwMode="auto">
            <a:xfrm>
              <a:off x="11460282" y="4380470"/>
              <a:ext cx="172995" cy="123568"/>
            </a:xfrm>
            <a:custGeom>
              <a:avLst/>
              <a:gdLst>
                <a:gd name="T0" fmla="*/ 247 w 248"/>
                <a:gd name="T1" fmla="*/ 44 h 177"/>
                <a:gd name="T2" fmla="*/ 26 w 248"/>
                <a:gd name="T3" fmla="*/ 176 h 177"/>
                <a:gd name="T4" fmla="*/ 0 w 248"/>
                <a:gd name="T5" fmla="*/ 133 h 177"/>
                <a:gd name="T6" fmla="*/ 221 w 248"/>
                <a:gd name="T7" fmla="*/ 0 h 177"/>
                <a:gd name="T8" fmla="*/ 247 w 248"/>
                <a:gd name="T9" fmla="*/ 44 h 177"/>
              </a:gdLst>
              <a:ahLst/>
              <a:cxnLst>
                <a:cxn ang="0">
                  <a:pos x="T0" y="T1"/>
                </a:cxn>
                <a:cxn ang="0">
                  <a:pos x="T2" y="T3"/>
                </a:cxn>
                <a:cxn ang="0">
                  <a:pos x="T4" y="T5"/>
                </a:cxn>
                <a:cxn ang="0">
                  <a:pos x="T6" y="T7"/>
                </a:cxn>
                <a:cxn ang="0">
                  <a:pos x="T8" y="T9"/>
                </a:cxn>
              </a:cxnLst>
              <a:rect l="0" t="0" r="r" b="b"/>
              <a:pathLst>
                <a:path w="248" h="177">
                  <a:moveTo>
                    <a:pt x="247" y="44"/>
                  </a:moveTo>
                  <a:lnTo>
                    <a:pt x="26" y="176"/>
                  </a:lnTo>
                  <a:lnTo>
                    <a:pt x="0" y="133"/>
                  </a:lnTo>
                  <a:lnTo>
                    <a:pt x="221" y="0"/>
                  </a:lnTo>
                  <a:lnTo>
                    <a:pt x="247" y="44"/>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grpSp>
      <p:grpSp>
        <p:nvGrpSpPr>
          <p:cNvPr id="12" name="Group 11">
            <a:extLst>
              <a:ext uri="{FF2B5EF4-FFF2-40B4-BE49-F238E27FC236}">
                <a16:creationId xmlns:a16="http://schemas.microsoft.com/office/drawing/2014/main" id="{343D1749-6F46-7749-AAC5-D273CABD4EF0}"/>
              </a:ext>
            </a:extLst>
          </p:cNvPr>
          <p:cNvGrpSpPr/>
          <p:nvPr/>
        </p:nvGrpSpPr>
        <p:grpSpPr>
          <a:xfrm>
            <a:off x="6544210" y="10135579"/>
            <a:ext cx="645641" cy="1071950"/>
            <a:chOff x="5371490" y="815546"/>
            <a:chExt cx="645641" cy="1071950"/>
          </a:xfrm>
        </p:grpSpPr>
        <p:sp>
          <p:nvSpPr>
            <p:cNvPr id="238" name="Freeform 54">
              <a:extLst>
                <a:ext uri="{FF2B5EF4-FFF2-40B4-BE49-F238E27FC236}">
                  <a16:creationId xmlns:a16="http://schemas.microsoft.com/office/drawing/2014/main" id="{C4F0CE9A-E3F4-3B4F-87CA-B200B74308C2}"/>
                </a:ext>
              </a:extLst>
            </p:cNvPr>
            <p:cNvSpPr>
              <a:spLocks noChangeArrowheads="1"/>
            </p:cNvSpPr>
            <p:nvPr/>
          </p:nvSpPr>
          <p:spPr bwMode="auto">
            <a:xfrm>
              <a:off x="5433274" y="815546"/>
              <a:ext cx="515895" cy="1071950"/>
            </a:xfrm>
            <a:custGeom>
              <a:avLst/>
              <a:gdLst>
                <a:gd name="T0" fmla="*/ 90 w 736"/>
                <a:gd name="T1" fmla="*/ 0 h 1532"/>
                <a:gd name="T2" fmla="*/ 645 w 736"/>
                <a:gd name="T3" fmla="*/ 0 h 1532"/>
                <a:gd name="T4" fmla="*/ 645 w 736"/>
                <a:gd name="T5" fmla="*/ 0 h 1532"/>
                <a:gd name="T6" fmla="*/ 726 w 736"/>
                <a:gd name="T7" fmla="*/ 81 h 1532"/>
                <a:gd name="T8" fmla="*/ 735 w 736"/>
                <a:gd name="T9" fmla="*/ 287 h 1532"/>
                <a:gd name="T10" fmla="*/ 735 w 736"/>
                <a:gd name="T11" fmla="*/ 1375 h 1532"/>
                <a:gd name="T12" fmla="*/ 735 w 736"/>
                <a:gd name="T13" fmla="*/ 1375 h 1532"/>
                <a:gd name="T14" fmla="*/ 533 w 736"/>
                <a:gd name="T15" fmla="*/ 1531 h 1532"/>
                <a:gd name="T16" fmla="*/ 203 w 736"/>
                <a:gd name="T17" fmla="*/ 1531 h 1532"/>
                <a:gd name="T18" fmla="*/ 203 w 736"/>
                <a:gd name="T19" fmla="*/ 1531 h 1532"/>
                <a:gd name="T20" fmla="*/ 0 w 736"/>
                <a:gd name="T21" fmla="*/ 1375 h 1532"/>
                <a:gd name="T22" fmla="*/ 0 w 736"/>
                <a:gd name="T23" fmla="*/ 287 h 1532"/>
                <a:gd name="T24" fmla="*/ 9 w 736"/>
                <a:gd name="T25" fmla="*/ 81 h 1532"/>
                <a:gd name="T26" fmla="*/ 9 w 736"/>
                <a:gd name="T27" fmla="*/ 81 h 1532"/>
                <a:gd name="T28" fmla="*/ 90 w 736"/>
                <a:gd name="T29" fmla="*/ 0 h 15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36" h="1532">
                  <a:moveTo>
                    <a:pt x="90" y="0"/>
                  </a:moveTo>
                  <a:lnTo>
                    <a:pt x="645" y="0"/>
                  </a:lnTo>
                  <a:lnTo>
                    <a:pt x="645" y="0"/>
                  </a:lnTo>
                  <a:cubicBezTo>
                    <a:pt x="689" y="0"/>
                    <a:pt x="726" y="37"/>
                    <a:pt x="726" y="81"/>
                  </a:cubicBezTo>
                  <a:lnTo>
                    <a:pt x="735" y="287"/>
                  </a:lnTo>
                  <a:lnTo>
                    <a:pt x="735" y="1375"/>
                  </a:lnTo>
                  <a:lnTo>
                    <a:pt x="735" y="1375"/>
                  </a:lnTo>
                  <a:cubicBezTo>
                    <a:pt x="735" y="1487"/>
                    <a:pt x="644" y="1531"/>
                    <a:pt x="533" y="1531"/>
                  </a:cubicBezTo>
                  <a:lnTo>
                    <a:pt x="203" y="1531"/>
                  </a:lnTo>
                  <a:lnTo>
                    <a:pt x="203" y="1531"/>
                  </a:lnTo>
                  <a:cubicBezTo>
                    <a:pt x="91" y="1531"/>
                    <a:pt x="0" y="1487"/>
                    <a:pt x="0" y="1375"/>
                  </a:cubicBezTo>
                  <a:lnTo>
                    <a:pt x="0" y="287"/>
                  </a:lnTo>
                  <a:lnTo>
                    <a:pt x="9" y="81"/>
                  </a:lnTo>
                  <a:lnTo>
                    <a:pt x="9" y="81"/>
                  </a:lnTo>
                  <a:cubicBezTo>
                    <a:pt x="9" y="37"/>
                    <a:pt x="46" y="0"/>
                    <a:pt x="90"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9" name="Freeform 55">
              <a:extLst>
                <a:ext uri="{FF2B5EF4-FFF2-40B4-BE49-F238E27FC236}">
                  <a16:creationId xmlns:a16="http://schemas.microsoft.com/office/drawing/2014/main" id="{821DE48D-22FC-9146-9B01-FDD15AAEB0B8}"/>
                </a:ext>
              </a:extLst>
            </p:cNvPr>
            <p:cNvSpPr>
              <a:spLocks noChangeArrowheads="1"/>
            </p:cNvSpPr>
            <p:nvPr/>
          </p:nvSpPr>
          <p:spPr bwMode="auto">
            <a:xfrm>
              <a:off x="5470344" y="849528"/>
              <a:ext cx="444843" cy="1000897"/>
            </a:xfrm>
            <a:custGeom>
              <a:avLst/>
              <a:gdLst>
                <a:gd name="T0" fmla="*/ 595 w 636"/>
                <a:gd name="T1" fmla="*/ 0 h 1430"/>
                <a:gd name="T2" fmla="*/ 595 w 636"/>
                <a:gd name="T3" fmla="*/ 0 h 1430"/>
                <a:gd name="T4" fmla="*/ 625 w 636"/>
                <a:gd name="T5" fmla="*/ 30 h 1430"/>
                <a:gd name="T6" fmla="*/ 625 w 636"/>
                <a:gd name="T7" fmla="*/ 32 h 1430"/>
                <a:gd name="T8" fmla="*/ 635 w 636"/>
                <a:gd name="T9" fmla="*/ 238 h 1430"/>
                <a:gd name="T10" fmla="*/ 635 w 636"/>
                <a:gd name="T11" fmla="*/ 1324 h 1430"/>
                <a:gd name="T12" fmla="*/ 635 w 636"/>
                <a:gd name="T13" fmla="*/ 1324 h 1430"/>
                <a:gd name="T14" fmla="*/ 483 w 636"/>
                <a:gd name="T15" fmla="*/ 1429 h 1430"/>
                <a:gd name="T16" fmla="*/ 153 w 636"/>
                <a:gd name="T17" fmla="*/ 1429 h 1430"/>
                <a:gd name="T18" fmla="*/ 153 w 636"/>
                <a:gd name="T19" fmla="*/ 1429 h 1430"/>
                <a:gd name="T20" fmla="*/ 0 w 636"/>
                <a:gd name="T21" fmla="*/ 1324 h 1430"/>
                <a:gd name="T22" fmla="*/ 0 w 636"/>
                <a:gd name="T23" fmla="*/ 238 h 1430"/>
                <a:gd name="T24" fmla="*/ 10 w 636"/>
                <a:gd name="T25" fmla="*/ 31 h 1430"/>
                <a:gd name="T26" fmla="*/ 10 w 636"/>
                <a:gd name="T27" fmla="*/ 30 h 1430"/>
                <a:gd name="T28" fmla="*/ 10 w 636"/>
                <a:gd name="T29" fmla="*/ 30 h 1430"/>
                <a:gd name="T30" fmla="*/ 40 w 636"/>
                <a:gd name="T31" fmla="*/ 0 h 1430"/>
                <a:gd name="T32" fmla="*/ 595 w 636"/>
                <a:gd name="T33" fmla="*/ 0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36" h="1430">
                  <a:moveTo>
                    <a:pt x="595" y="0"/>
                  </a:moveTo>
                  <a:lnTo>
                    <a:pt x="595" y="0"/>
                  </a:lnTo>
                  <a:cubicBezTo>
                    <a:pt x="611" y="0"/>
                    <a:pt x="625" y="14"/>
                    <a:pt x="625" y="30"/>
                  </a:cubicBezTo>
                  <a:lnTo>
                    <a:pt x="625" y="32"/>
                  </a:lnTo>
                  <a:lnTo>
                    <a:pt x="635" y="238"/>
                  </a:lnTo>
                  <a:lnTo>
                    <a:pt x="635" y="1324"/>
                  </a:lnTo>
                  <a:lnTo>
                    <a:pt x="635" y="1324"/>
                  </a:lnTo>
                  <a:cubicBezTo>
                    <a:pt x="635" y="1394"/>
                    <a:pt x="584" y="1429"/>
                    <a:pt x="483" y="1429"/>
                  </a:cubicBezTo>
                  <a:lnTo>
                    <a:pt x="153" y="1429"/>
                  </a:lnTo>
                  <a:lnTo>
                    <a:pt x="153" y="1429"/>
                  </a:lnTo>
                  <a:cubicBezTo>
                    <a:pt x="51" y="1429"/>
                    <a:pt x="0" y="1394"/>
                    <a:pt x="0" y="1324"/>
                  </a:cubicBezTo>
                  <a:lnTo>
                    <a:pt x="0" y="238"/>
                  </a:lnTo>
                  <a:lnTo>
                    <a:pt x="10" y="31"/>
                  </a:lnTo>
                  <a:lnTo>
                    <a:pt x="10" y="30"/>
                  </a:lnTo>
                  <a:lnTo>
                    <a:pt x="10" y="30"/>
                  </a:lnTo>
                  <a:cubicBezTo>
                    <a:pt x="10" y="14"/>
                    <a:pt x="24" y="0"/>
                    <a:pt x="40" y="0"/>
                  </a:cubicBezTo>
                  <a:lnTo>
                    <a:pt x="59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0" name="Freeform 56">
              <a:extLst>
                <a:ext uri="{FF2B5EF4-FFF2-40B4-BE49-F238E27FC236}">
                  <a16:creationId xmlns:a16="http://schemas.microsoft.com/office/drawing/2014/main" id="{A27F7301-5548-1949-A2B3-D96AEAAC76C8}"/>
                </a:ext>
              </a:extLst>
            </p:cNvPr>
            <p:cNvSpPr>
              <a:spLocks noChangeArrowheads="1"/>
            </p:cNvSpPr>
            <p:nvPr/>
          </p:nvSpPr>
          <p:spPr bwMode="auto">
            <a:xfrm>
              <a:off x="5566110" y="849528"/>
              <a:ext cx="253313" cy="1000897"/>
            </a:xfrm>
            <a:custGeom>
              <a:avLst/>
              <a:gdLst>
                <a:gd name="T0" fmla="*/ 15 w 360"/>
                <a:gd name="T1" fmla="*/ 1429 h 1430"/>
                <a:gd name="T2" fmla="*/ 345 w 360"/>
                <a:gd name="T3" fmla="*/ 1429 h 1430"/>
                <a:gd name="T4" fmla="*/ 345 w 360"/>
                <a:gd name="T5" fmla="*/ 1429 h 1430"/>
                <a:gd name="T6" fmla="*/ 359 w 360"/>
                <a:gd name="T7" fmla="*/ 1429 h 1430"/>
                <a:gd name="T8" fmla="*/ 359 w 360"/>
                <a:gd name="T9" fmla="*/ 87 h 1430"/>
                <a:gd name="T10" fmla="*/ 358 w 360"/>
                <a:gd name="T11" fmla="*/ 0 h 1430"/>
                <a:gd name="T12" fmla="*/ 2 w 360"/>
                <a:gd name="T13" fmla="*/ 0 h 1430"/>
                <a:gd name="T14" fmla="*/ 0 w 360"/>
                <a:gd name="T15" fmla="*/ 87 h 1430"/>
                <a:gd name="T16" fmla="*/ 0 w 360"/>
                <a:gd name="T17" fmla="*/ 1429 h 1430"/>
                <a:gd name="T18" fmla="*/ 0 w 360"/>
                <a:gd name="T19" fmla="*/ 1429 h 1430"/>
                <a:gd name="T20" fmla="*/ 15 w 360"/>
                <a:gd name="T21" fmla="*/ 1429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0" h="1430">
                  <a:moveTo>
                    <a:pt x="15" y="1429"/>
                  </a:moveTo>
                  <a:lnTo>
                    <a:pt x="345" y="1429"/>
                  </a:lnTo>
                  <a:lnTo>
                    <a:pt x="345" y="1429"/>
                  </a:lnTo>
                  <a:cubicBezTo>
                    <a:pt x="350" y="1429"/>
                    <a:pt x="355" y="1429"/>
                    <a:pt x="359" y="1429"/>
                  </a:cubicBezTo>
                  <a:lnTo>
                    <a:pt x="359" y="87"/>
                  </a:lnTo>
                  <a:lnTo>
                    <a:pt x="358" y="0"/>
                  </a:lnTo>
                  <a:lnTo>
                    <a:pt x="2" y="0"/>
                  </a:lnTo>
                  <a:lnTo>
                    <a:pt x="0" y="87"/>
                  </a:lnTo>
                  <a:lnTo>
                    <a:pt x="0" y="1429"/>
                  </a:lnTo>
                  <a:lnTo>
                    <a:pt x="0" y="1429"/>
                  </a:lnTo>
                  <a:cubicBezTo>
                    <a:pt x="5" y="1429"/>
                    <a:pt x="9" y="1429"/>
                    <a:pt x="15" y="1429"/>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1" name="Freeform 57">
              <a:extLst>
                <a:ext uri="{FF2B5EF4-FFF2-40B4-BE49-F238E27FC236}">
                  <a16:creationId xmlns:a16="http://schemas.microsoft.com/office/drawing/2014/main" id="{92B476A3-BCCC-7A4D-88A9-4C5ACBC977B5}"/>
                </a:ext>
              </a:extLst>
            </p:cNvPr>
            <p:cNvSpPr>
              <a:spLocks noChangeArrowheads="1"/>
            </p:cNvSpPr>
            <p:nvPr/>
          </p:nvSpPr>
          <p:spPr bwMode="auto">
            <a:xfrm>
              <a:off x="5482701" y="1726858"/>
              <a:ext cx="114301" cy="114299"/>
            </a:xfrm>
            <a:custGeom>
              <a:avLst/>
              <a:gdLst>
                <a:gd name="T0" fmla="*/ 25 w 161"/>
                <a:gd name="T1" fmla="*/ 0 h 161"/>
                <a:gd name="T2" fmla="*/ 25 w 161"/>
                <a:gd name="T3" fmla="*/ 0 h 161"/>
                <a:gd name="T4" fmla="*/ 51 w 161"/>
                <a:gd name="T5" fmla="*/ 25 h 161"/>
                <a:gd name="T6" fmla="*/ 51 w 161"/>
                <a:gd name="T7" fmla="*/ 25 h 161"/>
                <a:gd name="T8" fmla="*/ 135 w 161"/>
                <a:gd name="T9" fmla="*/ 109 h 161"/>
                <a:gd name="T10" fmla="*/ 135 w 161"/>
                <a:gd name="T11" fmla="*/ 109 h 161"/>
                <a:gd name="T12" fmla="*/ 160 w 161"/>
                <a:gd name="T13" fmla="*/ 134 h 161"/>
                <a:gd name="T14" fmla="*/ 160 w 161"/>
                <a:gd name="T15" fmla="*/ 134 h 161"/>
                <a:gd name="T16" fmla="*/ 135 w 161"/>
                <a:gd name="T17" fmla="*/ 160 h 161"/>
                <a:gd name="T18" fmla="*/ 135 w 161"/>
                <a:gd name="T19" fmla="*/ 160 h 161"/>
                <a:gd name="T20" fmla="*/ 0 w 161"/>
                <a:gd name="T21" fmla="*/ 25 h 161"/>
                <a:gd name="T22" fmla="*/ 0 w 161"/>
                <a:gd name="T23" fmla="*/ 25 h 161"/>
                <a:gd name="T24" fmla="*/ 2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25" y="0"/>
                  </a:moveTo>
                  <a:lnTo>
                    <a:pt x="25" y="0"/>
                  </a:lnTo>
                  <a:cubicBezTo>
                    <a:pt x="39" y="0"/>
                    <a:pt x="51" y="11"/>
                    <a:pt x="51" y="25"/>
                  </a:cubicBezTo>
                  <a:lnTo>
                    <a:pt x="51" y="25"/>
                  </a:lnTo>
                  <a:cubicBezTo>
                    <a:pt x="51" y="72"/>
                    <a:pt x="88" y="109"/>
                    <a:pt x="135" y="109"/>
                  </a:cubicBezTo>
                  <a:lnTo>
                    <a:pt x="135" y="109"/>
                  </a:lnTo>
                  <a:cubicBezTo>
                    <a:pt x="149" y="109"/>
                    <a:pt x="160" y="120"/>
                    <a:pt x="160" y="134"/>
                  </a:cubicBezTo>
                  <a:lnTo>
                    <a:pt x="160" y="134"/>
                  </a:lnTo>
                  <a:cubicBezTo>
                    <a:pt x="160" y="148"/>
                    <a:pt x="149" y="160"/>
                    <a:pt x="135" y="160"/>
                  </a:cubicBezTo>
                  <a:lnTo>
                    <a:pt x="135" y="160"/>
                  </a:lnTo>
                  <a:cubicBezTo>
                    <a:pt x="61" y="160"/>
                    <a:pt x="0" y="99"/>
                    <a:pt x="0" y="25"/>
                  </a:cubicBezTo>
                  <a:lnTo>
                    <a:pt x="0" y="25"/>
                  </a:lnTo>
                  <a:cubicBezTo>
                    <a:pt x="0" y="11"/>
                    <a:pt x="11" y="0"/>
                    <a:pt x="2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2" name="Freeform 58">
              <a:extLst>
                <a:ext uri="{FF2B5EF4-FFF2-40B4-BE49-F238E27FC236}">
                  <a16:creationId xmlns:a16="http://schemas.microsoft.com/office/drawing/2014/main" id="{5C34F7BC-4C44-194D-A3A5-1D654F14ADA9}"/>
                </a:ext>
              </a:extLst>
            </p:cNvPr>
            <p:cNvSpPr>
              <a:spLocks noChangeArrowheads="1"/>
            </p:cNvSpPr>
            <p:nvPr/>
          </p:nvSpPr>
          <p:spPr bwMode="auto">
            <a:xfrm>
              <a:off x="5788531" y="1726858"/>
              <a:ext cx="114299" cy="114299"/>
            </a:xfrm>
            <a:custGeom>
              <a:avLst/>
              <a:gdLst>
                <a:gd name="T0" fmla="*/ 135 w 161"/>
                <a:gd name="T1" fmla="*/ 0 h 161"/>
                <a:gd name="T2" fmla="*/ 135 w 161"/>
                <a:gd name="T3" fmla="*/ 0 h 161"/>
                <a:gd name="T4" fmla="*/ 160 w 161"/>
                <a:gd name="T5" fmla="*/ 25 h 161"/>
                <a:gd name="T6" fmla="*/ 160 w 161"/>
                <a:gd name="T7" fmla="*/ 25 h 161"/>
                <a:gd name="T8" fmla="*/ 26 w 161"/>
                <a:gd name="T9" fmla="*/ 160 h 161"/>
                <a:gd name="T10" fmla="*/ 26 w 161"/>
                <a:gd name="T11" fmla="*/ 160 h 161"/>
                <a:gd name="T12" fmla="*/ 0 w 161"/>
                <a:gd name="T13" fmla="*/ 134 h 161"/>
                <a:gd name="T14" fmla="*/ 0 w 161"/>
                <a:gd name="T15" fmla="*/ 134 h 161"/>
                <a:gd name="T16" fmla="*/ 26 w 161"/>
                <a:gd name="T17" fmla="*/ 109 h 161"/>
                <a:gd name="T18" fmla="*/ 26 w 161"/>
                <a:gd name="T19" fmla="*/ 109 h 161"/>
                <a:gd name="T20" fmla="*/ 110 w 161"/>
                <a:gd name="T21" fmla="*/ 25 h 161"/>
                <a:gd name="T22" fmla="*/ 110 w 161"/>
                <a:gd name="T23" fmla="*/ 25 h 161"/>
                <a:gd name="T24" fmla="*/ 13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135" y="0"/>
                  </a:moveTo>
                  <a:lnTo>
                    <a:pt x="135" y="0"/>
                  </a:lnTo>
                  <a:cubicBezTo>
                    <a:pt x="149" y="0"/>
                    <a:pt x="160" y="11"/>
                    <a:pt x="160" y="25"/>
                  </a:cubicBezTo>
                  <a:lnTo>
                    <a:pt x="160" y="25"/>
                  </a:lnTo>
                  <a:cubicBezTo>
                    <a:pt x="160" y="99"/>
                    <a:pt x="100" y="160"/>
                    <a:pt x="26" y="160"/>
                  </a:cubicBezTo>
                  <a:lnTo>
                    <a:pt x="26" y="160"/>
                  </a:lnTo>
                  <a:cubicBezTo>
                    <a:pt x="12" y="160"/>
                    <a:pt x="0" y="148"/>
                    <a:pt x="0" y="134"/>
                  </a:cubicBezTo>
                  <a:lnTo>
                    <a:pt x="0" y="134"/>
                  </a:lnTo>
                  <a:cubicBezTo>
                    <a:pt x="0" y="120"/>
                    <a:pt x="12" y="109"/>
                    <a:pt x="26" y="109"/>
                  </a:cubicBezTo>
                  <a:lnTo>
                    <a:pt x="26" y="109"/>
                  </a:lnTo>
                  <a:cubicBezTo>
                    <a:pt x="72" y="109"/>
                    <a:pt x="110" y="72"/>
                    <a:pt x="110" y="25"/>
                  </a:cubicBezTo>
                  <a:lnTo>
                    <a:pt x="110" y="25"/>
                  </a:lnTo>
                  <a:cubicBezTo>
                    <a:pt x="110" y="11"/>
                    <a:pt x="121" y="0"/>
                    <a:pt x="13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3" name="Freeform 59">
              <a:extLst>
                <a:ext uri="{FF2B5EF4-FFF2-40B4-BE49-F238E27FC236}">
                  <a16:creationId xmlns:a16="http://schemas.microsoft.com/office/drawing/2014/main" id="{9EF94BC3-1FE6-7846-84D2-DC101495736C}"/>
                </a:ext>
              </a:extLst>
            </p:cNvPr>
            <p:cNvSpPr>
              <a:spLocks noChangeArrowheads="1"/>
            </p:cNvSpPr>
            <p:nvPr/>
          </p:nvSpPr>
          <p:spPr bwMode="auto">
            <a:xfrm>
              <a:off x="5498147" y="932935"/>
              <a:ext cx="392326" cy="639463"/>
            </a:xfrm>
            <a:custGeom>
              <a:avLst/>
              <a:gdLst>
                <a:gd name="T0" fmla="*/ 519 w 558"/>
                <a:gd name="T1" fmla="*/ 0 h 914"/>
                <a:gd name="T2" fmla="*/ 519 w 558"/>
                <a:gd name="T3" fmla="*/ 0 h 914"/>
                <a:gd name="T4" fmla="*/ 549 w 558"/>
                <a:gd name="T5" fmla="*/ 21 h 914"/>
                <a:gd name="T6" fmla="*/ 549 w 558"/>
                <a:gd name="T7" fmla="*/ 23 h 914"/>
                <a:gd name="T8" fmla="*/ 557 w 558"/>
                <a:gd name="T9" fmla="*/ 80 h 914"/>
                <a:gd name="T10" fmla="*/ 557 w 558"/>
                <a:gd name="T11" fmla="*/ 814 h 914"/>
                <a:gd name="T12" fmla="*/ 557 w 558"/>
                <a:gd name="T13" fmla="*/ 814 h 914"/>
                <a:gd name="T14" fmla="*/ 422 w 558"/>
                <a:gd name="T15" fmla="*/ 913 h 914"/>
                <a:gd name="T16" fmla="*/ 135 w 558"/>
                <a:gd name="T17" fmla="*/ 913 h 914"/>
                <a:gd name="T18" fmla="*/ 135 w 558"/>
                <a:gd name="T19" fmla="*/ 913 h 914"/>
                <a:gd name="T20" fmla="*/ 0 w 558"/>
                <a:gd name="T21" fmla="*/ 814 h 914"/>
                <a:gd name="T22" fmla="*/ 0 w 558"/>
                <a:gd name="T23" fmla="*/ 80 h 914"/>
                <a:gd name="T24" fmla="*/ 9 w 558"/>
                <a:gd name="T25" fmla="*/ 23 h 914"/>
                <a:gd name="T26" fmla="*/ 9 w 558"/>
                <a:gd name="T27" fmla="*/ 21 h 914"/>
                <a:gd name="T28" fmla="*/ 9 w 558"/>
                <a:gd name="T29" fmla="*/ 21 h 914"/>
                <a:gd name="T30" fmla="*/ 38 w 558"/>
                <a:gd name="T31" fmla="*/ 0 h 914"/>
                <a:gd name="T32" fmla="*/ 519 w 558"/>
                <a:gd name="T33"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519" y="0"/>
                  </a:moveTo>
                  <a:lnTo>
                    <a:pt x="519" y="0"/>
                  </a:lnTo>
                  <a:cubicBezTo>
                    <a:pt x="536" y="0"/>
                    <a:pt x="549" y="10"/>
                    <a:pt x="549" y="21"/>
                  </a:cubicBezTo>
                  <a:lnTo>
                    <a:pt x="549" y="23"/>
                  </a:lnTo>
                  <a:lnTo>
                    <a:pt x="557" y="80"/>
                  </a:lnTo>
                  <a:lnTo>
                    <a:pt x="557" y="814"/>
                  </a:lnTo>
                  <a:lnTo>
                    <a:pt x="557" y="814"/>
                  </a:lnTo>
                  <a:cubicBezTo>
                    <a:pt x="557" y="869"/>
                    <a:pt x="497" y="913"/>
                    <a:pt x="422" y="913"/>
                  </a:cubicBezTo>
                  <a:lnTo>
                    <a:pt x="135" y="913"/>
                  </a:lnTo>
                  <a:lnTo>
                    <a:pt x="135" y="913"/>
                  </a:lnTo>
                  <a:cubicBezTo>
                    <a:pt x="61" y="913"/>
                    <a:pt x="0" y="869"/>
                    <a:pt x="0" y="814"/>
                  </a:cubicBezTo>
                  <a:lnTo>
                    <a:pt x="0" y="80"/>
                  </a:lnTo>
                  <a:lnTo>
                    <a:pt x="9" y="23"/>
                  </a:lnTo>
                  <a:lnTo>
                    <a:pt x="9" y="21"/>
                  </a:lnTo>
                  <a:lnTo>
                    <a:pt x="9" y="21"/>
                  </a:lnTo>
                  <a:cubicBezTo>
                    <a:pt x="9" y="10"/>
                    <a:pt x="22" y="0"/>
                    <a:pt x="38" y="0"/>
                  </a:cubicBezTo>
                  <a:lnTo>
                    <a:pt x="519" y="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44" name="Freeform 60">
              <a:extLst>
                <a:ext uri="{FF2B5EF4-FFF2-40B4-BE49-F238E27FC236}">
                  <a16:creationId xmlns:a16="http://schemas.microsoft.com/office/drawing/2014/main" id="{D8476049-ADF4-B544-8396-5097B7550FF4}"/>
                </a:ext>
              </a:extLst>
            </p:cNvPr>
            <p:cNvSpPr>
              <a:spLocks noChangeArrowheads="1"/>
            </p:cNvSpPr>
            <p:nvPr/>
          </p:nvSpPr>
          <p:spPr bwMode="auto">
            <a:xfrm>
              <a:off x="5498147" y="932935"/>
              <a:ext cx="194618" cy="639463"/>
            </a:xfrm>
            <a:custGeom>
              <a:avLst/>
              <a:gdLst>
                <a:gd name="T0" fmla="*/ 135 w 279"/>
                <a:gd name="T1" fmla="*/ 913 h 914"/>
                <a:gd name="T2" fmla="*/ 278 w 279"/>
                <a:gd name="T3" fmla="*/ 913 h 914"/>
                <a:gd name="T4" fmla="*/ 278 w 279"/>
                <a:gd name="T5" fmla="*/ 0 h 914"/>
                <a:gd name="T6" fmla="*/ 38 w 279"/>
                <a:gd name="T7" fmla="*/ 0 h 914"/>
                <a:gd name="T8" fmla="*/ 38 w 279"/>
                <a:gd name="T9" fmla="*/ 0 h 914"/>
                <a:gd name="T10" fmla="*/ 9 w 279"/>
                <a:gd name="T11" fmla="*/ 21 h 914"/>
                <a:gd name="T12" fmla="*/ 9 w 279"/>
                <a:gd name="T13" fmla="*/ 23 h 914"/>
                <a:gd name="T14" fmla="*/ 0 w 279"/>
                <a:gd name="T15" fmla="*/ 80 h 914"/>
                <a:gd name="T16" fmla="*/ 0 w 279"/>
                <a:gd name="T17" fmla="*/ 814 h 914"/>
                <a:gd name="T18" fmla="*/ 0 w 279"/>
                <a:gd name="T19" fmla="*/ 814 h 914"/>
                <a:gd name="T20" fmla="*/ 135 w 279"/>
                <a:gd name="T21"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35" y="913"/>
                  </a:moveTo>
                  <a:lnTo>
                    <a:pt x="278" y="913"/>
                  </a:lnTo>
                  <a:lnTo>
                    <a:pt x="278" y="0"/>
                  </a:lnTo>
                  <a:lnTo>
                    <a:pt x="38" y="0"/>
                  </a:lnTo>
                  <a:lnTo>
                    <a:pt x="38" y="0"/>
                  </a:lnTo>
                  <a:cubicBezTo>
                    <a:pt x="22" y="0"/>
                    <a:pt x="9" y="10"/>
                    <a:pt x="9" y="21"/>
                  </a:cubicBezTo>
                  <a:lnTo>
                    <a:pt x="9" y="23"/>
                  </a:lnTo>
                  <a:lnTo>
                    <a:pt x="0" y="80"/>
                  </a:lnTo>
                  <a:lnTo>
                    <a:pt x="0" y="814"/>
                  </a:lnTo>
                  <a:lnTo>
                    <a:pt x="0" y="814"/>
                  </a:lnTo>
                  <a:cubicBezTo>
                    <a:pt x="0" y="869"/>
                    <a:pt x="61" y="913"/>
                    <a:pt x="135" y="913"/>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5" name="Freeform 61">
              <a:extLst>
                <a:ext uri="{FF2B5EF4-FFF2-40B4-BE49-F238E27FC236}">
                  <a16:creationId xmlns:a16="http://schemas.microsoft.com/office/drawing/2014/main" id="{B9B6C2AD-4892-2F45-A5A4-5C54D4ABE154}"/>
                </a:ext>
              </a:extLst>
            </p:cNvPr>
            <p:cNvSpPr>
              <a:spLocks noChangeArrowheads="1"/>
            </p:cNvSpPr>
            <p:nvPr/>
          </p:nvSpPr>
          <p:spPr bwMode="auto">
            <a:xfrm>
              <a:off x="5816333" y="1353065"/>
              <a:ext cx="95766" cy="182263"/>
            </a:xfrm>
            <a:custGeom>
              <a:avLst/>
              <a:gdLst>
                <a:gd name="T0" fmla="*/ 38 w 135"/>
                <a:gd name="T1" fmla="*/ 0 h 261"/>
                <a:gd name="T2" fmla="*/ 134 w 135"/>
                <a:gd name="T3" fmla="*/ 245 h 261"/>
                <a:gd name="T4" fmla="*/ 96 w 135"/>
                <a:gd name="T5" fmla="*/ 260 h 261"/>
                <a:gd name="T6" fmla="*/ 0 w 135"/>
                <a:gd name="T7" fmla="*/ 15 h 261"/>
                <a:gd name="T8" fmla="*/ 38 w 135"/>
                <a:gd name="T9" fmla="*/ 0 h 261"/>
              </a:gdLst>
              <a:ahLst/>
              <a:cxnLst>
                <a:cxn ang="0">
                  <a:pos x="T0" y="T1"/>
                </a:cxn>
                <a:cxn ang="0">
                  <a:pos x="T2" y="T3"/>
                </a:cxn>
                <a:cxn ang="0">
                  <a:pos x="T4" y="T5"/>
                </a:cxn>
                <a:cxn ang="0">
                  <a:pos x="T6" y="T7"/>
                </a:cxn>
                <a:cxn ang="0">
                  <a:pos x="T8" y="T9"/>
                </a:cxn>
              </a:cxnLst>
              <a:rect l="0" t="0" r="r" b="b"/>
              <a:pathLst>
                <a:path w="135" h="261">
                  <a:moveTo>
                    <a:pt x="38" y="0"/>
                  </a:moveTo>
                  <a:lnTo>
                    <a:pt x="134" y="245"/>
                  </a:lnTo>
                  <a:lnTo>
                    <a:pt x="96" y="260"/>
                  </a:lnTo>
                  <a:lnTo>
                    <a:pt x="0" y="15"/>
                  </a:lnTo>
                  <a:lnTo>
                    <a:pt x="38"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6" name="Freeform 62">
              <a:extLst>
                <a:ext uri="{FF2B5EF4-FFF2-40B4-BE49-F238E27FC236}">
                  <a16:creationId xmlns:a16="http://schemas.microsoft.com/office/drawing/2014/main" id="{56F06EB0-FCEB-BC40-B87D-DB6EF24153EE}"/>
                </a:ext>
              </a:extLst>
            </p:cNvPr>
            <p:cNvSpPr>
              <a:spLocks noChangeArrowheads="1"/>
            </p:cNvSpPr>
            <p:nvPr/>
          </p:nvSpPr>
          <p:spPr bwMode="auto">
            <a:xfrm>
              <a:off x="5844137" y="1192427"/>
              <a:ext cx="55605" cy="27804"/>
            </a:xfrm>
            <a:custGeom>
              <a:avLst/>
              <a:gdLst>
                <a:gd name="T0" fmla="*/ 0 w 78"/>
                <a:gd name="T1" fmla="*/ 0 h 41"/>
                <a:gd name="T2" fmla="*/ 77 w 78"/>
                <a:gd name="T3" fmla="*/ 0 h 41"/>
                <a:gd name="T4" fmla="*/ 77 w 78"/>
                <a:gd name="T5" fmla="*/ 40 h 41"/>
                <a:gd name="T6" fmla="*/ 0 w 78"/>
                <a:gd name="T7" fmla="*/ 40 h 41"/>
                <a:gd name="T8" fmla="*/ 0 w 78"/>
                <a:gd name="T9" fmla="*/ 0 h 41"/>
              </a:gdLst>
              <a:ahLst/>
              <a:cxnLst>
                <a:cxn ang="0">
                  <a:pos x="T0" y="T1"/>
                </a:cxn>
                <a:cxn ang="0">
                  <a:pos x="T2" y="T3"/>
                </a:cxn>
                <a:cxn ang="0">
                  <a:pos x="T4" y="T5"/>
                </a:cxn>
                <a:cxn ang="0">
                  <a:pos x="T6" y="T7"/>
                </a:cxn>
                <a:cxn ang="0">
                  <a:pos x="T8" y="T9"/>
                </a:cxn>
              </a:cxnLst>
              <a:rect l="0" t="0" r="r" b="b"/>
              <a:pathLst>
                <a:path w="78" h="41">
                  <a:moveTo>
                    <a:pt x="0" y="0"/>
                  </a:moveTo>
                  <a:lnTo>
                    <a:pt x="77" y="0"/>
                  </a:lnTo>
                  <a:lnTo>
                    <a:pt x="77"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7" name="Freeform 63">
              <a:extLst>
                <a:ext uri="{FF2B5EF4-FFF2-40B4-BE49-F238E27FC236}">
                  <a16:creationId xmlns:a16="http://schemas.microsoft.com/office/drawing/2014/main" id="{EA05B40B-C11C-0B40-BE9A-1E1552A25FE7}"/>
                </a:ext>
              </a:extLst>
            </p:cNvPr>
            <p:cNvSpPr>
              <a:spLocks noChangeArrowheads="1"/>
            </p:cNvSpPr>
            <p:nvPr/>
          </p:nvSpPr>
          <p:spPr bwMode="auto">
            <a:xfrm>
              <a:off x="5831780" y="920578"/>
              <a:ext cx="67962" cy="83409"/>
            </a:xfrm>
            <a:custGeom>
              <a:avLst/>
              <a:gdLst>
                <a:gd name="T0" fmla="*/ 62 w 97"/>
                <a:gd name="T1" fmla="*/ 0 h 118"/>
                <a:gd name="T2" fmla="*/ 96 w 97"/>
                <a:gd name="T3" fmla="*/ 22 h 118"/>
                <a:gd name="T4" fmla="*/ 34 w 97"/>
                <a:gd name="T5" fmla="*/ 117 h 118"/>
                <a:gd name="T6" fmla="*/ 0 w 97"/>
                <a:gd name="T7" fmla="*/ 95 h 118"/>
                <a:gd name="T8" fmla="*/ 62 w 97"/>
                <a:gd name="T9" fmla="*/ 0 h 118"/>
              </a:gdLst>
              <a:ahLst/>
              <a:cxnLst>
                <a:cxn ang="0">
                  <a:pos x="T0" y="T1"/>
                </a:cxn>
                <a:cxn ang="0">
                  <a:pos x="T2" y="T3"/>
                </a:cxn>
                <a:cxn ang="0">
                  <a:pos x="T4" y="T5"/>
                </a:cxn>
                <a:cxn ang="0">
                  <a:pos x="T6" y="T7"/>
                </a:cxn>
                <a:cxn ang="0">
                  <a:pos x="T8" y="T9"/>
                </a:cxn>
              </a:cxnLst>
              <a:rect l="0" t="0" r="r" b="b"/>
              <a:pathLst>
                <a:path w="97" h="118">
                  <a:moveTo>
                    <a:pt x="62" y="0"/>
                  </a:moveTo>
                  <a:lnTo>
                    <a:pt x="96" y="22"/>
                  </a:lnTo>
                  <a:lnTo>
                    <a:pt x="34" y="117"/>
                  </a:lnTo>
                  <a:lnTo>
                    <a:pt x="0" y="95"/>
                  </a:lnTo>
                  <a:lnTo>
                    <a:pt x="62"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8" name="Freeform 64">
              <a:extLst>
                <a:ext uri="{FF2B5EF4-FFF2-40B4-BE49-F238E27FC236}">
                  <a16:creationId xmlns:a16="http://schemas.microsoft.com/office/drawing/2014/main" id="{3A93D090-9941-DF4E-AF10-3CF8273EB343}"/>
                </a:ext>
              </a:extLst>
            </p:cNvPr>
            <p:cNvSpPr>
              <a:spLocks noChangeArrowheads="1"/>
            </p:cNvSpPr>
            <p:nvPr/>
          </p:nvSpPr>
          <p:spPr bwMode="auto">
            <a:xfrm>
              <a:off x="5467256" y="1353065"/>
              <a:ext cx="95764" cy="182263"/>
            </a:xfrm>
            <a:custGeom>
              <a:avLst/>
              <a:gdLst>
                <a:gd name="T0" fmla="*/ 96 w 135"/>
                <a:gd name="T1" fmla="*/ 0 h 261"/>
                <a:gd name="T2" fmla="*/ 134 w 135"/>
                <a:gd name="T3" fmla="*/ 15 h 261"/>
                <a:gd name="T4" fmla="*/ 37 w 135"/>
                <a:gd name="T5" fmla="*/ 260 h 261"/>
                <a:gd name="T6" fmla="*/ 0 w 135"/>
                <a:gd name="T7" fmla="*/ 245 h 261"/>
                <a:gd name="T8" fmla="*/ 96 w 135"/>
                <a:gd name="T9" fmla="*/ 0 h 261"/>
              </a:gdLst>
              <a:ahLst/>
              <a:cxnLst>
                <a:cxn ang="0">
                  <a:pos x="T0" y="T1"/>
                </a:cxn>
                <a:cxn ang="0">
                  <a:pos x="T2" y="T3"/>
                </a:cxn>
                <a:cxn ang="0">
                  <a:pos x="T4" y="T5"/>
                </a:cxn>
                <a:cxn ang="0">
                  <a:pos x="T6" y="T7"/>
                </a:cxn>
                <a:cxn ang="0">
                  <a:pos x="T8" y="T9"/>
                </a:cxn>
              </a:cxnLst>
              <a:rect l="0" t="0" r="r" b="b"/>
              <a:pathLst>
                <a:path w="135" h="261">
                  <a:moveTo>
                    <a:pt x="96" y="0"/>
                  </a:moveTo>
                  <a:lnTo>
                    <a:pt x="134" y="15"/>
                  </a:lnTo>
                  <a:lnTo>
                    <a:pt x="37" y="260"/>
                  </a:lnTo>
                  <a:lnTo>
                    <a:pt x="0" y="245"/>
                  </a:lnTo>
                  <a:lnTo>
                    <a:pt x="96"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9" name="Freeform 65">
              <a:extLst>
                <a:ext uri="{FF2B5EF4-FFF2-40B4-BE49-F238E27FC236}">
                  <a16:creationId xmlns:a16="http://schemas.microsoft.com/office/drawing/2014/main" id="{8338E364-FCF9-5743-B1E0-6D9235051238}"/>
                </a:ext>
              </a:extLst>
            </p:cNvPr>
            <p:cNvSpPr>
              <a:spLocks noChangeArrowheads="1"/>
            </p:cNvSpPr>
            <p:nvPr/>
          </p:nvSpPr>
          <p:spPr bwMode="auto">
            <a:xfrm>
              <a:off x="5479612" y="1192427"/>
              <a:ext cx="52515" cy="27804"/>
            </a:xfrm>
            <a:custGeom>
              <a:avLst/>
              <a:gdLst>
                <a:gd name="T0" fmla="*/ 0 w 77"/>
                <a:gd name="T1" fmla="*/ 0 h 41"/>
                <a:gd name="T2" fmla="*/ 76 w 77"/>
                <a:gd name="T3" fmla="*/ 0 h 41"/>
                <a:gd name="T4" fmla="*/ 76 w 77"/>
                <a:gd name="T5" fmla="*/ 40 h 41"/>
                <a:gd name="T6" fmla="*/ 0 w 77"/>
                <a:gd name="T7" fmla="*/ 40 h 41"/>
                <a:gd name="T8" fmla="*/ 0 w 77"/>
                <a:gd name="T9" fmla="*/ 0 h 41"/>
              </a:gdLst>
              <a:ahLst/>
              <a:cxnLst>
                <a:cxn ang="0">
                  <a:pos x="T0" y="T1"/>
                </a:cxn>
                <a:cxn ang="0">
                  <a:pos x="T2" y="T3"/>
                </a:cxn>
                <a:cxn ang="0">
                  <a:pos x="T4" y="T5"/>
                </a:cxn>
                <a:cxn ang="0">
                  <a:pos x="T6" y="T7"/>
                </a:cxn>
                <a:cxn ang="0">
                  <a:pos x="T8" y="T9"/>
                </a:cxn>
              </a:cxnLst>
              <a:rect l="0" t="0" r="r" b="b"/>
              <a:pathLst>
                <a:path w="77" h="41">
                  <a:moveTo>
                    <a:pt x="0" y="0"/>
                  </a:moveTo>
                  <a:lnTo>
                    <a:pt x="76" y="0"/>
                  </a:lnTo>
                  <a:lnTo>
                    <a:pt x="76"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0" name="Freeform 66">
              <a:extLst>
                <a:ext uri="{FF2B5EF4-FFF2-40B4-BE49-F238E27FC236}">
                  <a16:creationId xmlns:a16="http://schemas.microsoft.com/office/drawing/2014/main" id="{5A6EE280-38CC-C44F-8557-A7F53E7BC526}"/>
                </a:ext>
              </a:extLst>
            </p:cNvPr>
            <p:cNvSpPr>
              <a:spLocks noChangeArrowheads="1"/>
            </p:cNvSpPr>
            <p:nvPr/>
          </p:nvSpPr>
          <p:spPr bwMode="auto">
            <a:xfrm>
              <a:off x="5479612" y="920578"/>
              <a:ext cx="67962" cy="83409"/>
            </a:xfrm>
            <a:custGeom>
              <a:avLst/>
              <a:gdLst>
                <a:gd name="T0" fmla="*/ 35 w 97"/>
                <a:gd name="T1" fmla="*/ 0 h 118"/>
                <a:gd name="T2" fmla="*/ 96 w 97"/>
                <a:gd name="T3" fmla="*/ 95 h 118"/>
                <a:gd name="T4" fmla="*/ 62 w 97"/>
                <a:gd name="T5" fmla="*/ 117 h 118"/>
                <a:gd name="T6" fmla="*/ 0 w 97"/>
                <a:gd name="T7" fmla="*/ 22 h 118"/>
                <a:gd name="T8" fmla="*/ 35 w 97"/>
                <a:gd name="T9" fmla="*/ 0 h 118"/>
              </a:gdLst>
              <a:ahLst/>
              <a:cxnLst>
                <a:cxn ang="0">
                  <a:pos x="T0" y="T1"/>
                </a:cxn>
                <a:cxn ang="0">
                  <a:pos x="T2" y="T3"/>
                </a:cxn>
                <a:cxn ang="0">
                  <a:pos x="T4" y="T5"/>
                </a:cxn>
                <a:cxn ang="0">
                  <a:pos x="T6" y="T7"/>
                </a:cxn>
                <a:cxn ang="0">
                  <a:pos x="T8" y="T9"/>
                </a:cxn>
              </a:cxnLst>
              <a:rect l="0" t="0" r="r" b="b"/>
              <a:pathLst>
                <a:path w="97" h="118">
                  <a:moveTo>
                    <a:pt x="35" y="0"/>
                  </a:moveTo>
                  <a:lnTo>
                    <a:pt x="96" y="95"/>
                  </a:lnTo>
                  <a:lnTo>
                    <a:pt x="62" y="117"/>
                  </a:lnTo>
                  <a:lnTo>
                    <a:pt x="0" y="22"/>
                  </a:lnTo>
                  <a:lnTo>
                    <a:pt x="3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1" name="Freeform 67">
              <a:extLst>
                <a:ext uri="{FF2B5EF4-FFF2-40B4-BE49-F238E27FC236}">
                  <a16:creationId xmlns:a16="http://schemas.microsoft.com/office/drawing/2014/main" id="{91397588-CB61-554C-9BC5-C8B0EE2DA446}"/>
                </a:ext>
              </a:extLst>
            </p:cNvPr>
            <p:cNvSpPr>
              <a:spLocks noChangeArrowheads="1"/>
            </p:cNvSpPr>
            <p:nvPr/>
          </p:nvSpPr>
          <p:spPr bwMode="auto">
            <a:xfrm>
              <a:off x="5791619"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2" name="Freeform 68">
              <a:extLst>
                <a:ext uri="{FF2B5EF4-FFF2-40B4-BE49-F238E27FC236}">
                  <a16:creationId xmlns:a16="http://schemas.microsoft.com/office/drawing/2014/main" id="{02D45A7D-E38B-744F-B7C7-9B4F423E9DFF}"/>
                </a:ext>
              </a:extLst>
            </p:cNvPr>
            <p:cNvSpPr>
              <a:spLocks noChangeArrowheads="1"/>
            </p:cNvSpPr>
            <p:nvPr/>
          </p:nvSpPr>
          <p:spPr bwMode="auto">
            <a:xfrm>
              <a:off x="5476522"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3" name="Freeform 69">
              <a:extLst>
                <a:ext uri="{FF2B5EF4-FFF2-40B4-BE49-F238E27FC236}">
                  <a16:creationId xmlns:a16="http://schemas.microsoft.com/office/drawing/2014/main" id="{368456A8-9E1D-B94C-9944-BD7BDA27E240}"/>
                </a:ext>
              </a:extLst>
            </p:cNvPr>
            <p:cNvSpPr>
              <a:spLocks noChangeArrowheads="1"/>
            </p:cNvSpPr>
            <p:nvPr/>
          </p:nvSpPr>
          <p:spPr bwMode="auto">
            <a:xfrm>
              <a:off x="5918277"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4" name="Freeform 70">
              <a:extLst>
                <a:ext uri="{FF2B5EF4-FFF2-40B4-BE49-F238E27FC236}">
                  <a16:creationId xmlns:a16="http://schemas.microsoft.com/office/drawing/2014/main" id="{708DDB70-931F-5340-AD9F-F1F5F7DA7AA2}"/>
                </a:ext>
              </a:extLst>
            </p:cNvPr>
            <p:cNvSpPr>
              <a:spLocks noChangeArrowheads="1"/>
            </p:cNvSpPr>
            <p:nvPr/>
          </p:nvSpPr>
          <p:spPr bwMode="auto">
            <a:xfrm>
              <a:off x="5371490"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5" name="Freeform 71">
              <a:extLst>
                <a:ext uri="{FF2B5EF4-FFF2-40B4-BE49-F238E27FC236}">
                  <a16:creationId xmlns:a16="http://schemas.microsoft.com/office/drawing/2014/main" id="{73B490FB-9F66-5941-9F51-5E694CE2E499}"/>
                </a:ext>
              </a:extLst>
            </p:cNvPr>
            <p:cNvSpPr>
              <a:spLocks noChangeArrowheads="1"/>
            </p:cNvSpPr>
            <p:nvPr/>
          </p:nvSpPr>
          <p:spPr bwMode="auto">
            <a:xfrm>
              <a:off x="5529039" y="982362"/>
              <a:ext cx="330542" cy="410863"/>
            </a:xfrm>
            <a:custGeom>
              <a:avLst/>
              <a:gdLst>
                <a:gd name="T0" fmla="*/ 438 w 471"/>
                <a:gd name="T1" fmla="*/ 0 h 586"/>
                <a:gd name="T2" fmla="*/ 438 w 471"/>
                <a:gd name="T3" fmla="*/ 0 h 586"/>
                <a:gd name="T4" fmla="*/ 463 w 471"/>
                <a:gd name="T5" fmla="*/ 14 h 586"/>
                <a:gd name="T6" fmla="*/ 463 w 471"/>
                <a:gd name="T7" fmla="*/ 14 h 586"/>
                <a:gd name="T8" fmla="*/ 470 w 471"/>
                <a:gd name="T9" fmla="*/ 521 h 586"/>
                <a:gd name="T10" fmla="*/ 470 w 471"/>
                <a:gd name="T11" fmla="*/ 521 h 586"/>
                <a:gd name="T12" fmla="*/ 355 w 471"/>
                <a:gd name="T13" fmla="*/ 585 h 586"/>
                <a:gd name="T14" fmla="*/ 114 w 471"/>
                <a:gd name="T15" fmla="*/ 585 h 586"/>
                <a:gd name="T16" fmla="*/ 114 w 471"/>
                <a:gd name="T17" fmla="*/ 585 h 586"/>
                <a:gd name="T18" fmla="*/ 0 w 471"/>
                <a:gd name="T19" fmla="*/ 521 h 586"/>
                <a:gd name="T20" fmla="*/ 6 w 471"/>
                <a:gd name="T21" fmla="*/ 14 h 586"/>
                <a:gd name="T22" fmla="*/ 6 w 471"/>
                <a:gd name="T23" fmla="*/ 14 h 586"/>
                <a:gd name="T24" fmla="*/ 6 w 471"/>
                <a:gd name="T25" fmla="*/ 14 h 586"/>
                <a:gd name="T26" fmla="*/ 31 w 471"/>
                <a:gd name="T27" fmla="*/ 0 h 586"/>
                <a:gd name="T28" fmla="*/ 438 w 471"/>
                <a:gd name="T29" fmla="*/ 0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71" h="586">
                  <a:moveTo>
                    <a:pt x="438" y="0"/>
                  </a:moveTo>
                  <a:lnTo>
                    <a:pt x="438" y="0"/>
                  </a:lnTo>
                  <a:cubicBezTo>
                    <a:pt x="452" y="0"/>
                    <a:pt x="463" y="5"/>
                    <a:pt x="463" y="14"/>
                  </a:cubicBezTo>
                  <a:lnTo>
                    <a:pt x="463" y="14"/>
                  </a:lnTo>
                  <a:lnTo>
                    <a:pt x="470" y="521"/>
                  </a:lnTo>
                  <a:lnTo>
                    <a:pt x="470" y="521"/>
                  </a:lnTo>
                  <a:cubicBezTo>
                    <a:pt x="470" y="557"/>
                    <a:pt x="419" y="585"/>
                    <a:pt x="355" y="585"/>
                  </a:cubicBezTo>
                  <a:lnTo>
                    <a:pt x="114" y="585"/>
                  </a:lnTo>
                  <a:lnTo>
                    <a:pt x="114" y="585"/>
                  </a:lnTo>
                  <a:cubicBezTo>
                    <a:pt x="51" y="585"/>
                    <a:pt x="0" y="557"/>
                    <a:pt x="0" y="521"/>
                  </a:cubicBezTo>
                  <a:lnTo>
                    <a:pt x="6" y="14"/>
                  </a:lnTo>
                  <a:lnTo>
                    <a:pt x="6" y="14"/>
                  </a:lnTo>
                  <a:lnTo>
                    <a:pt x="6" y="14"/>
                  </a:lnTo>
                  <a:cubicBezTo>
                    <a:pt x="6" y="5"/>
                    <a:pt x="17" y="0"/>
                    <a:pt x="31" y="0"/>
                  </a:cubicBezTo>
                  <a:lnTo>
                    <a:pt x="438" y="0"/>
                  </a:ln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grpSp>
      <p:grpSp>
        <p:nvGrpSpPr>
          <p:cNvPr id="10" name="Group 9">
            <a:extLst>
              <a:ext uri="{FF2B5EF4-FFF2-40B4-BE49-F238E27FC236}">
                <a16:creationId xmlns:a16="http://schemas.microsoft.com/office/drawing/2014/main" id="{678E92EF-111A-BC4D-A7AE-C8CC38BC93E9}"/>
              </a:ext>
            </a:extLst>
          </p:cNvPr>
          <p:cNvGrpSpPr/>
          <p:nvPr/>
        </p:nvGrpSpPr>
        <p:grpSpPr>
          <a:xfrm flipH="1">
            <a:off x="11673565" y="8974609"/>
            <a:ext cx="1116286" cy="673443"/>
            <a:chOff x="7320769" y="8683712"/>
            <a:chExt cx="1115196" cy="673443"/>
          </a:xfrm>
        </p:grpSpPr>
        <p:sp>
          <p:nvSpPr>
            <p:cNvPr id="256" name="Freeform 72">
              <a:extLst>
                <a:ext uri="{FF2B5EF4-FFF2-40B4-BE49-F238E27FC236}">
                  <a16:creationId xmlns:a16="http://schemas.microsoft.com/office/drawing/2014/main" id="{BE0DD0E2-9553-494D-8F34-5E60FD2BAA26}"/>
                </a:ext>
              </a:extLst>
            </p:cNvPr>
            <p:cNvSpPr>
              <a:spLocks noChangeArrowheads="1"/>
            </p:cNvSpPr>
            <p:nvPr/>
          </p:nvSpPr>
          <p:spPr bwMode="auto">
            <a:xfrm>
              <a:off x="7320769" y="8751674"/>
              <a:ext cx="1115196" cy="537519"/>
            </a:xfrm>
            <a:custGeom>
              <a:avLst/>
              <a:gdLst>
                <a:gd name="T0" fmla="*/ 0 w 1594"/>
                <a:gd name="T1" fmla="*/ 672 h 767"/>
                <a:gd name="T2" fmla="*/ 0 w 1594"/>
                <a:gd name="T3" fmla="*/ 94 h 767"/>
                <a:gd name="T4" fmla="*/ 0 w 1594"/>
                <a:gd name="T5" fmla="*/ 94 h 767"/>
                <a:gd name="T6" fmla="*/ 84 w 1594"/>
                <a:gd name="T7" fmla="*/ 10 h 767"/>
                <a:gd name="T8" fmla="*/ 178 w 1594"/>
                <a:gd name="T9" fmla="*/ 0 h 767"/>
                <a:gd name="T10" fmla="*/ 1383 w 1594"/>
                <a:gd name="T11" fmla="*/ 0 h 767"/>
                <a:gd name="T12" fmla="*/ 1383 w 1594"/>
                <a:gd name="T13" fmla="*/ 0 h 767"/>
                <a:gd name="T14" fmla="*/ 1593 w 1594"/>
                <a:gd name="T15" fmla="*/ 211 h 767"/>
                <a:gd name="T16" fmla="*/ 1593 w 1594"/>
                <a:gd name="T17" fmla="*/ 555 h 767"/>
                <a:gd name="T18" fmla="*/ 1593 w 1594"/>
                <a:gd name="T19" fmla="*/ 555 h 767"/>
                <a:gd name="T20" fmla="*/ 1383 w 1594"/>
                <a:gd name="T21" fmla="*/ 766 h 767"/>
                <a:gd name="T22" fmla="*/ 178 w 1594"/>
                <a:gd name="T23" fmla="*/ 766 h 767"/>
                <a:gd name="T24" fmla="*/ 84 w 1594"/>
                <a:gd name="T25" fmla="*/ 757 h 767"/>
                <a:gd name="T26" fmla="*/ 84 w 1594"/>
                <a:gd name="T27" fmla="*/ 757 h 767"/>
                <a:gd name="T28" fmla="*/ 0 w 1594"/>
                <a:gd name="T29" fmla="*/ 672 h 7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94" h="767">
                  <a:moveTo>
                    <a:pt x="0" y="672"/>
                  </a:moveTo>
                  <a:lnTo>
                    <a:pt x="0" y="94"/>
                  </a:lnTo>
                  <a:lnTo>
                    <a:pt x="0" y="94"/>
                  </a:lnTo>
                  <a:cubicBezTo>
                    <a:pt x="0" y="47"/>
                    <a:pt x="37" y="10"/>
                    <a:pt x="84" y="10"/>
                  </a:cubicBezTo>
                  <a:lnTo>
                    <a:pt x="178" y="0"/>
                  </a:lnTo>
                  <a:lnTo>
                    <a:pt x="1383" y="0"/>
                  </a:lnTo>
                  <a:lnTo>
                    <a:pt x="1383" y="0"/>
                  </a:lnTo>
                  <a:cubicBezTo>
                    <a:pt x="1499" y="0"/>
                    <a:pt x="1593" y="95"/>
                    <a:pt x="1593" y="211"/>
                  </a:cubicBezTo>
                  <a:lnTo>
                    <a:pt x="1593" y="555"/>
                  </a:lnTo>
                  <a:lnTo>
                    <a:pt x="1593" y="555"/>
                  </a:lnTo>
                  <a:cubicBezTo>
                    <a:pt x="1593" y="671"/>
                    <a:pt x="1499" y="766"/>
                    <a:pt x="1383" y="766"/>
                  </a:cubicBezTo>
                  <a:lnTo>
                    <a:pt x="178" y="766"/>
                  </a:lnTo>
                  <a:lnTo>
                    <a:pt x="84" y="757"/>
                  </a:lnTo>
                  <a:lnTo>
                    <a:pt x="84" y="757"/>
                  </a:lnTo>
                  <a:cubicBezTo>
                    <a:pt x="37" y="757"/>
                    <a:pt x="0" y="719"/>
                    <a:pt x="0" y="672"/>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7" name="Freeform 73">
              <a:extLst>
                <a:ext uri="{FF2B5EF4-FFF2-40B4-BE49-F238E27FC236}">
                  <a16:creationId xmlns:a16="http://schemas.microsoft.com/office/drawing/2014/main" id="{403518F4-7D35-724F-A706-A36B268488F3}"/>
                </a:ext>
              </a:extLst>
            </p:cNvPr>
            <p:cNvSpPr>
              <a:spLocks noChangeArrowheads="1"/>
            </p:cNvSpPr>
            <p:nvPr/>
          </p:nvSpPr>
          <p:spPr bwMode="auto">
            <a:xfrm>
              <a:off x="7988034" y="8683712"/>
              <a:ext cx="40158" cy="101942"/>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2"/>
                    <a:pt x="45" y="145"/>
                    <a:pt x="29" y="145"/>
                  </a:cubicBezTo>
                  <a:lnTo>
                    <a:pt x="29" y="145"/>
                  </a:lnTo>
                  <a:cubicBezTo>
                    <a:pt x="13" y="145"/>
                    <a:pt x="0" y="132"/>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8" name="Freeform 74">
              <a:extLst>
                <a:ext uri="{FF2B5EF4-FFF2-40B4-BE49-F238E27FC236}">
                  <a16:creationId xmlns:a16="http://schemas.microsoft.com/office/drawing/2014/main" id="{53D22347-C883-EE4F-B52F-4DA5716CD82B}"/>
                </a:ext>
              </a:extLst>
            </p:cNvPr>
            <p:cNvSpPr>
              <a:spLocks noChangeArrowheads="1"/>
            </p:cNvSpPr>
            <p:nvPr/>
          </p:nvSpPr>
          <p:spPr bwMode="auto">
            <a:xfrm>
              <a:off x="7988034" y="9255211"/>
              <a:ext cx="40158" cy="101944"/>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3"/>
                    <a:pt x="45" y="145"/>
                    <a:pt x="29" y="145"/>
                  </a:cubicBezTo>
                  <a:lnTo>
                    <a:pt x="29" y="145"/>
                  </a:lnTo>
                  <a:cubicBezTo>
                    <a:pt x="13" y="145"/>
                    <a:pt x="0" y="133"/>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9" name="Freeform 75">
              <a:extLst>
                <a:ext uri="{FF2B5EF4-FFF2-40B4-BE49-F238E27FC236}">
                  <a16:creationId xmlns:a16="http://schemas.microsoft.com/office/drawing/2014/main" id="{B71FAA94-80B2-5B47-962E-41F49C992802}"/>
                </a:ext>
              </a:extLst>
            </p:cNvPr>
            <p:cNvSpPr>
              <a:spLocks noChangeArrowheads="1"/>
            </p:cNvSpPr>
            <p:nvPr/>
          </p:nvSpPr>
          <p:spPr bwMode="auto">
            <a:xfrm>
              <a:off x="7354749" y="8785654"/>
              <a:ext cx="1047236" cy="469557"/>
            </a:xfrm>
            <a:custGeom>
              <a:avLst/>
              <a:gdLst>
                <a:gd name="T0" fmla="*/ 0 w 1497"/>
                <a:gd name="T1" fmla="*/ 46 h 670"/>
                <a:gd name="T2" fmla="*/ 0 w 1497"/>
                <a:gd name="T3" fmla="*/ 46 h 670"/>
                <a:gd name="T4" fmla="*/ 35 w 1497"/>
                <a:gd name="T5" fmla="*/ 10 h 670"/>
                <a:gd name="T6" fmla="*/ 38 w 1497"/>
                <a:gd name="T7" fmla="*/ 10 h 670"/>
                <a:gd name="T8" fmla="*/ 131 w 1497"/>
                <a:gd name="T9" fmla="*/ 0 h 670"/>
                <a:gd name="T10" fmla="*/ 1334 w 1497"/>
                <a:gd name="T11" fmla="*/ 0 h 670"/>
                <a:gd name="T12" fmla="*/ 1334 w 1497"/>
                <a:gd name="T13" fmla="*/ 0 h 670"/>
                <a:gd name="T14" fmla="*/ 1496 w 1497"/>
                <a:gd name="T15" fmla="*/ 163 h 670"/>
                <a:gd name="T16" fmla="*/ 1496 w 1497"/>
                <a:gd name="T17" fmla="*/ 507 h 670"/>
                <a:gd name="T18" fmla="*/ 1496 w 1497"/>
                <a:gd name="T19" fmla="*/ 507 h 670"/>
                <a:gd name="T20" fmla="*/ 1334 w 1497"/>
                <a:gd name="T21" fmla="*/ 669 h 670"/>
                <a:gd name="T22" fmla="*/ 131 w 1497"/>
                <a:gd name="T23" fmla="*/ 669 h 670"/>
                <a:gd name="T24" fmla="*/ 38 w 1497"/>
                <a:gd name="T25" fmla="*/ 660 h 670"/>
                <a:gd name="T26" fmla="*/ 35 w 1497"/>
                <a:gd name="T27" fmla="*/ 660 h 670"/>
                <a:gd name="T28" fmla="*/ 35 w 1497"/>
                <a:gd name="T29" fmla="*/ 660 h 670"/>
                <a:gd name="T30" fmla="*/ 0 w 1497"/>
                <a:gd name="T31" fmla="*/ 624 h 670"/>
                <a:gd name="T32" fmla="*/ 0 w 1497"/>
                <a:gd name="T33" fmla="*/ 46 h 6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497" h="670">
                  <a:moveTo>
                    <a:pt x="0" y="46"/>
                  </a:moveTo>
                  <a:lnTo>
                    <a:pt x="0" y="46"/>
                  </a:lnTo>
                  <a:cubicBezTo>
                    <a:pt x="0" y="26"/>
                    <a:pt x="15" y="10"/>
                    <a:pt x="35" y="10"/>
                  </a:cubicBezTo>
                  <a:lnTo>
                    <a:pt x="38" y="10"/>
                  </a:lnTo>
                  <a:lnTo>
                    <a:pt x="131" y="0"/>
                  </a:lnTo>
                  <a:lnTo>
                    <a:pt x="1334" y="0"/>
                  </a:lnTo>
                  <a:lnTo>
                    <a:pt x="1334" y="0"/>
                  </a:lnTo>
                  <a:cubicBezTo>
                    <a:pt x="1423" y="0"/>
                    <a:pt x="1496" y="73"/>
                    <a:pt x="1496" y="163"/>
                  </a:cubicBezTo>
                  <a:lnTo>
                    <a:pt x="1496" y="507"/>
                  </a:lnTo>
                  <a:lnTo>
                    <a:pt x="1496" y="507"/>
                  </a:lnTo>
                  <a:cubicBezTo>
                    <a:pt x="1496" y="597"/>
                    <a:pt x="1423" y="669"/>
                    <a:pt x="1334" y="669"/>
                  </a:cubicBezTo>
                  <a:lnTo>
                    <a:pt x="131" y="669"/>
                  </a:lnTo>
                  <a:lnTo>
                    <a:pt x="38" y="660"/>
                  </a:lnTo>
                  <a:lnTo>
                    <a:pt x="35" y="660"/>
                  </a:lnTo>
                  <a:lnTo>
                    <a:pt x="35" y="660"/>
                  </a:lnTo>
                  <a:cubicBezTo>
                    <a:pt x="15" y="660"/>
                    <a:pt x="0" y="643"/>
                    <a:pt x="0" y="624"/>
                  </a:cubicBezTo>
                  <a:lnTo>
                    <a:pt x="0" y="46"/>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0" name="Freeform 76">
              <a:extLst>
                <a:ext uri="{FF2B5EF4-FFF2-40B4-BE49-F238E27FC236}">
                  <a16:creationId xmlns:a16="http://schemas.microsoft.com/office/drawing/2014/main" id="{FDAE85A5-ADA9-6047-BDF2-E76450B829A1}"/>
                </a:ext>
              </a:extLst>
            </p:cNvPr>
            <p:cNvSpPr>
              <a:spLocks noChangeArrowheads="1"/>
            </p:cNvSpPr>
            <p:nvPr/>
          </p:nvSpPr>
          <p:spPr bwMode="auto">
            <a:xfrm>
              <a:off x="8272239" y="9122377"/>
              <a:ext cx="117389" cy="117389"/>
            </a:xfrm>
            <a:custGeom>
              <a:avLst/>
              <a:gdLst>
                <a:gd name="T0" fmla="*/ 0 w 167"/>
                <a:gd name="T1" fmla="*/ 140 h 167"/>
                <a:gd name="T2" fmla="*/ 0 w 167"/>
                <a:gd name="T3" fmla="*/ 140 h 167"/>
                <a:gd name="T4" fmla="*/ 27 w 167"/>
                <a:gd name="T5" fmla="*/ 113 h 167"/>
                <a:gd name="T6" fmla="*/ 27 w 167"/>
                <a:gd name="T7" fmla="*/ 113 h 167"/>
                <a:gd name="T8" fmla="*/ 113 w 167"/>
                <a:gd name="T9" fmla="*/ 26 h 167"/>
                <a:gd name="T10" fmla="*/ 113 w 167"/>
                <a:gd name="T11" fmla="*/ 26 h 167"/>
                <a:gd name="T12" fmla="*/ 140 w 167"/>
                <a:gd name="T13" fmla="*/ 0 h 167"/>
                <a:gd name="T14" fmla="*/ 140 w 167"/>
                <a:gd name="T15" fmla="*/ 0 h 167"/>
                <a:gd name="T16" fmla="*/ 166 w 167"/>
                <a:gd name="T17" fmla="*/ 26 h 167"/>
                <a:gd name="T18" fmla="*/ 166 w 167"/>
                <a:gd name="T19" fmla="*/ 26 h 167"/>
                <a:gd name="T20" fmla="*/ 27 w 167"/>
                <a:gd name="T21" fmla="*/ 166 h 167"/>
                <a:gd name="T22" fmla="*/ 27 w 167"/>
                <a:gd name="T23" fmla="*/ 166 h 167"/>
                <a:gd name="T24" fmla="*/ 0 w 167"/>
                <a:gd name="T25" fmla="*/ 140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140"/>
                  </a:moveTo>
                  <a:lnTo>
                    <a:pt x="0" y="140"/>
                  </a:lnTo>
                  <a:cubicBezTo>
                    <a:pt x="0" y="125"/>
                    <a:pt x="12" y="113"/>
                    <a:pt x="27" y="113"/>
                  </a:cubicBezTo>
                  <a:lnTo>
                    <a:pt x="27" y="113"/>
                  </a:lnTo>
                  <a:cubicBezTo>
                    <a:pt x="75" y="113"/>
                    <a:pt x="113" y="74"/>
                    <a:pt x="113" y="26"/>
                  </a:cubicBezTo>
                  <a:lnTo>
                    <a:pt x="113" y="26"/>
                  </a:lnTo>
                  <a:cubicBezTo>
                    <a:pt x="113" y="11"/>
                    <a:pt x="126" y="0"/>
                    <a:pt x="140" y="0"/>
                  </a:cubicBezTo>
                  <a:lnTo>
                    <a:pt x="140" y="0"/>
                  </a:lnTo>
                  <a:cubicBezTo>
                    <a:pt x="154" y="0"/>
                    <a:pt x="166" y="11"/>
                    <a:pt x="166" y="26"/>
                  </a:cubicBezTo>
                  <a:lnTo>
                    <a:pt x="166" y="26"/>
                  </a:lnTo>
                  <a:cubicBezTo>
                    <a:pt x="166" y="103"/>
                    <a:pt x="103" y="166"/>
                    <a:pt x="27" y="166"/>
                  </a:cubicBezTo>
                  <a:lnTo>
                    <a:pt x="27" y="166"/>
                  </a:lnTo>
                  <a:cubicBezTo>
                    <a:pt x="12" y="166"/>
                    <a:pt x="0" y="154"/>
                    <a:pt x="0" y="14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1" name="Freeform 77">
              <a:extLst>
                <a:ext uri="{FF2B5EF4-FFF2-40B4-BE49-F238E27FC236}">
                  <a16:creationId xmlns:a16="http://schemas.microsoft.com/office/drawing/2014/main" id="{74470410-1275-E044-929E-AB9B1F4417F4}"/>
                </a:ext>
              </a:extLst>
            </p:cNvPr>
            <p:cNvSpPr>
              <a:spLocks noChangeArrowheads="1"/>
            </p:cNvSpPr>
            <p:nvPr/>
          </p:nvSpPr>
          <p:spPr bwMode="auto">
            <a:xfrm>
              <a:off x="8272239" y="8801101"/>
              <a:ext cx="117389" cy="117389"/>
            </a:xfrm>
            <a:custGeom>
              <a:avLst/>
              <a:gdLst>
                <a:gd name="T0" fmla="*/ 0 w 167"/>
                <a:gd name="T1" fmla="*/ 26 h 167"/>
                <a:gd name="T2" fmla="*/ 0 w 167"/>
                <a:gd name="T3" fmla="*/ 26 h 167"/>
                <a:gd name="T4" fmla="*/ 27 w 167"/>
                <a:gd name="T5" fmla="*/ 0 h 167"/>
                <a:gd name="T6" fmla="*/ 27 w 167"/>
                <a:gd name="T7" fmla="*/ 0 h 167"/>
                <a:gd name="T8" fmla="*/ 166 w 167"/>
                <a:gd name="T9" fmla="*/ 140 h 167"/>
                <a:gd name="T10" fmla="*/ 166 w 167"/>
                <a:gd name="T11" fmla="*/ 140 h 167"/>
                <a:gd name="T12" fmla="*/ 140 w 167"/>
                <a:gd name="T13" fmla="*/ 166 h 167"/>
                <a:gd name="T14" fmla="*/ 140 w 167"/>
                <a:gd name="T15" fmla="*/ 166 h 167"/>
                <a:gd name="T16" fmla="*/ 113 w 167"/>
                <a:gd name="T17" fmla="*/ 140 h 167"/>
                <a:gd name="T18" fmla="*/ 113 w 167"/>
                <a:gd name="T19" fmla="*/ 140 h 167"/>
                <a:gd name="T20" fmla="*/ 27 w 167"/>
                <a:gd name="T21" fmla="*/ 52 h 167"/>
                <a:gd name="T22" fmla="*/ 27 w 167"/>
                <a:gd name="T23" fmla="*/ 52 h 167"/>
                <a:gd name="T24" fmla="*/ 0 w 167"/>
                <a:gd name="T25" fmla="*/ 26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26"/>
                  </a:moveTo>
                  <a:lnTo>
                    <a:pt x="0" y="26"/>
                  </a:lnTo>
                  <a:cubicBezTo>
                    <a:pt x="0" y="11"/>
                    <a:pt x="12" y="0"/>
                    <a:pt x="27" y="0"/>
                  </a:cubicBezTo>
                  <a:lnTo>
                    <a:pt x="27" y="0"/>
                  </a:lnTo>
                  <a:cubicBezTo>
                    <a:pt x="103" y="0"/>
                    <a:pt x="166" y="62"/>
                    <a:pt x="166" y="140"/>
                  </a:cubicBezTo>
                  <a:lnTo>
                    <a:pt x="166" y="140"/>
                  </a:lnTo>
                  <a:cubicBezTo>
                    <a:pt x="166" y="154"/>
                    <a:pt x="154" y="166"/>
                    <a:pt x="140" y="166"/>
                  </a:cubicBezTo>
                  <a:lnTo>
                    <a:pt x="140" y="166"/>
                  </a:lnTo>
                  <a:cubicBezTo>
                    <a:pt x="126" y="166"/>
                    <a:pt x="113" y="154"/>
                    <a:pt x="113" y="140"/>
                  </a:cubicBezTo>
                  <a:lnTo>
                    <a:pt x="113" y="140"/>
                  </a:lnTo>
                  <a:cubicBezTo>
                    <a:pt x="113" y="91"/>
                    <a:pt x="75" y="52"/>
                    <a:pt x="27" y="52"/>
                  </a:cubicBezTo>
                  <a:lnTo>
                    <a:pt x="27" y="52"/>
                  </a:lnTo>
                  <a:cubicBezTo>
                    <a:pt x="12" y="52"/>
                    <a:pt x="0" y="41"/>
                    <a:pt x="0" y="26"/>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2" name="Freeform 78">
              <a:extLst>
                <a:ext uri="{FF2B5EF4-FFF2-40B4-BE49-F238E27FC236}">
                  <a16:creationId xmlns:a16="http://schemas.microsoft.com/office/drawing/2014/main" id="{5139B298-675F-7044-9F1A-3DCB32E37193}"/>
                </a:ext>
              </a:extLst>
            </p:cNvPr>
            <p:cNvSpPr>
              <a:spLocks noChangeArrowheads="1"/>
            </p:cNvSpPr>
            <p:nvPr/>
          </p:nvSpPr>
          <p:spPr bwMode="auto">
            <a:xfrm>
              <a:off x="7444336" y="8816546"/>
              <a:ext cx="667265" cy="407773"/>
            </a:xfrm>
            <a:custGeom>
              <a:avLst/>
              <a:gdLst>
                <a:gd name="T0" fmla="*/ 0 w 951"/>
                <a:gd name="T1" fmla="*/ 40 h 582"/>
                <a:gd name="T2" fmla="*/ 0 w 951"/>
                <a:gd name="T3" fmla="*/ 40 h 582"/>
                <a:gd name="T4" fmla="*/ 22 w 951"/>
                <a:gd name="T5" fmla="*/ 9 h 582"/>
                <a:gd name="T6" fmla="*/ 24 w 951"/>
                <a:gd name="T7" fmla="*/ 9 h 582"/>
                <a:gd name="T8" fmla="*/ 84 w 951"/>
                <a:gd name="T9" fmla="*/ 0 h 582"/>
                <a:gd name="T10" fmla="*/ 848 w 951"/>
                <a:gd name="T11" fmla="*/ 0 h 582"/>
                <a:gd name="T12" fmla="*/ 848 w 951"/>
                <a:gd name="T13" fmla="*/ 0 h 582"/>
                <a:gd name="T14" fmla="*/ 950 w 951"/>
                <a:gd name="T15" fmla="*/ 141 h 582"/>
                <a:gd name="T16" fmla="*/ 950 w 951"/>
                <a:gd name="T17" fmla="*/ 440 h 582"/>
                <a:gd name="T18" fmla="*/ 950 w 951"/>
                <a:gd name="T19" fmla="*/ 440 h 582"/>
                <a:gd name="T20" fmla="*/ 848 w 951"/>
                <a:gd name="T21" fmla="*/ 581 h 582"/>
                <a:gd name="T22" fmla="*/ 84 w 951"/>
                <a:gd name="T23" fmla="*/ 581 h 582"/>
                <a:gd name="T24" fmla="*/ 24 w 951"/>
                <a:gd name="T25" fmla="*/ 572 h 582"/>
                <a:gd name="T26" fmla="*/ 22 w 951"/>
                <a:gd name="T27" fmla="*/ 572 h 582"/>
                <a:gd name="T28" fmla="*/ 22 w 951"/>
                <a:gd name="T29" fmla="*/ 572 h 582"/>
                <a:gd name="T30" fmla="*/ 0 w 951"/>
                <a:gd name="T31" fmla="*/ 542 h 582"/>
                <a:gd name="T32" fmla="*/ 0 w 951"/>
                <a:gd name="T33" fmla="*/ 40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51" h="582">
                  <a:moveTo>
                    <a:pt x="0" y="40"/>
                  </a:moveTo>
                  <a:lnTo>
                    <a:pt x="0" y="40"/>
                  </a:lnTo>
                  <a:cubicBezTo>
                    <a:pt x="0" y="23"/>
                    <a:pt x="10" y="9"/>
                    <a:pt x="22" y="9"/>
                  </a:cubicBezTo>
                  <a:lnTo>
                    <a:pt x="24" y="9"/>
                  </a:lnTo>
                  <a:lnTo>
                    <a:pt x="84" y="0"/>
                  </a:lnTo>
                  <a:lnTo>
                    <a:pt x="848" y="0"/>
                  </a:lnTo>
                  <a:lnTo>
                    <a:pt x="848" y="0"/>
                  </a:lnTo>
                  <a:cubicBezTo>
                    <a:pt x="905" y="0"/>
                    <a:pt x="950" y="64"/>
                    <a:pt x="950" y="141"/>
                  </a:cubicBezTo>
                  <a:lnTo>
                    <a:pt x="950" y="440"/>
                  </a:lnTo>
                  <a:lnTo>
                    <a:pt x="950" y="440"/>
                  </a:lnTo>
                  <a:cubicBezTo>
                    <a:pt x="950" y="518"/>
                    <a:pt x="905" y="581"/>
                    <a:pt x="848" y="581"/>
                  </a:cubicBezTo>
                  <a:lnTo>
                    <a:pt x="84" y="581"/>
                  </a:lnTo>
                  <a:lnTo>
                    <a:pt x="24" y="572"/>
                  </a:lnTo>
                  <a:lnTo>
                    <a:pt x="22" y="572"/>
                  </a:lnTo>
                  <a:lnTo>
                    <a:pt x="22" y="572"/>
                  </a:lnTo>
                  <a:cubicBezTo>
                    <a:pt x="10" y="572"/>
                    <a:pt x="0" y="559"/>
                    <a:pt x="0" y="542"/>
                  </a:cubicBezTo>
                  <a:lnTo>
                    <a:pt x="0" y="4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63" name="Freeform 79">
              <a:extLst>
                <a:ext uri="{FF2B5EF4-FFF2-40B4-BE49-F238E27FC236}">
                  <a16:creationId xmlns:a16="http://schemas.microsoft.com/office/drawing/2014/main" id="{36FE639D-5485-4A43-88D1-27AC83891B46}"/>
                </a:ext>
              </a:extLst>
            </p:cNvPr>
            <p:cNvSpPr>
              <a:spLocks noChangeArrowheads="1"/>
            </p:cNvSpPr>
            <p:nvPr/>
          </p:nvSpPr>
          <p:spPr bwMode="auto">
            <a:xfrm>
              <a:off x="7444336" y="9020432"/>
              <a:ext cx="667265" cy="203886"/>
            </a:xfrm>
            <a:custGeom>
              <a:avLst/>
              <a:gdLst>
                <a:gd name="T0" fmla="*/ 950 w 951"/>
                <a:gd name="T1" fmla="*/ 149 h 291"/>
                <a:gd name="T2" fmla="*/ 950 w 951"/>
                <a:gd name="T3" fmla="*/ 0 h 291"/>
                <a:gd name="T4" fmla="*/ 0 w 951"/>
                <a:gd name="T5" fmla="*/ 0 h 291"/>
                <a:gd name="T6" fmla="*/ 0 w 951"/>
                <a:gd name="T7" fmla="*/ 251 h 291"/>
                <a:gd name="T8" fmla="*/ 0 w 951"/>
                <a:gd name="T9" fmla="*/ 251 h 291"/>
                <a:gd name="T10" fmla="*/ 22 w 951"/>
                <a:gd name="T11" fmla="*/ 281 h 291"/>
                <a:gd name="T12" fmla="*/ 24 w 951"/>
                <a:gd name="T13" fmla="*/ 281 h 291"/>
                <a:gd name="T14" fmla="*/ 84 w 951"/>
                <a:gd name="T15" fmla="*/ 290 h 291"/>
                <a:gd name="T16" fmla="*/ 848 w 951"/>
                <a:gd name="T17" fmla="*/ 290 h 291"/>
                <a:gd name="T18" fmla="*/ 848 w 951"/>
                <a:gd name="T19" fmla="*/ 290 h 291"/>
                <a:gd name="T20" fmla="*/ 950 w 951"/>
                <a:gd name="T21" fmla="*/ 149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51" h="291">
                  <a:moveTo>
                    <a:pt x="950" y="149"/>
                  </a:moveTo>
                  <a:lnTo>
                    <a:pt x="950" y="0"/>
                  </a:lnTo>
                  <a:lnTo>
                    <a:pt x="0" y="0"/>
                  </a:lnTo>
                  <a:lnTo>
                    <a:pt x="0" y="251"/>
                  </a:lnTo>
                  <a:lnTo>
                    <a:pt x="0" y="251"/>
                  </a:lnTo>
                  <a:cubicBezTo>
                    <a:pt x="0" y="268"/>
                    <a:pt x="10" y="281"/>
                    <a:pt x="22" y="281"/>
                  </a:cubicBezTo>
                  <a:lnTo>
                    <a:pt x="24" y="281"/>
                  </a:lnTo>
                  <a:lnTo>
                    <a:pt x="84" y="290"/>
                  </a:lnTo>
                  <a:lnTo>
                    <a:pt x="848" y="290"/>
                  </a:lnTo>
                  <a:lnTo>
                    <a:pt x="848" y="290"/>
                  </a:lnTo>
                  <a:cubicBezTo>
                    <a:pt x="905" y="290"/>
                    <a:pt x="950" y="227"/>
                    <a:pt x="950" y="149"/>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64" name="Freeform 80">
              <a:extLst>
                <a:ext uri="{FF2B5EF4-FFF2-40B4-BE49-F238E27FC236}">
                  <a16:creationId xmlns:a16="http://schemas.microsoft.com/office/drawing/2014/main" id="{F2925599-00A6-144A-9378-BE26B31C2F4C}"/>
                </a:ext>
              </a:extLst>
            </p:cNvPr>
            <p:cNvSpPr>
              <a:spLocks noChangeArrowheads="1"/>
            </p:cNvSpPr>
            <p:nvPr/>
          </p:nvSpPr>
          <p:spPr bwMode="auto">
            <a:xfrm>
              <a:off x="7493763" y="8850528"/>
              <a:ext cx="426308" cy="342899"/>
            </a:xfrm>
            <a:custGeom>
              <a:avLst/>
              <a:gdLst>
                <a:gd name="T0" fmla="*/ 0 w 610"/>
                <a:gd name="T1" fmla="*/ 33 h 491"/>
                <a:gd name="T2" fmla="*/ 0 w 610"/>
                <a:gd name="T3" fmla="*/ 33 h 491"/>
                <a:gd name="T4" fmla="*/ 14 w 610"/>
                <a:gd name="T5" fmla="*/ 7 h 491"/>
                <a:gd name="T6" fmla="*/ 15 w 610"/>
                <a:gd name="T7" fmla="*/ 7 h 491"/>
                <a:gd name="T8" fmla="*/ 542 w 610"/>
                <a:gd name="T9" fmla="*/ 0 h 491"/>
                <a:gd name="T10" fmla="*/ 542 w 610"/>
                <a:gd name="T11" fmla="*/ 0 h 491"/>
                <a:gd name="T12" fmla="*/ 609 w 610"/>
                <a:gd name="T13" fmla="*/ 119 h 491"/>
                <a:gd name="T14" fmla="*/ 609 w 610"/>
                <a:gd name="T15" fmla="*/ 371 h 491"/>
                <a:gd name="T16" fmla="*/ 609 w 610"/>
                <a:gd name="T17" fmla="*/ 371 h 491"/>
                <a:gd name="T18" fmla="*/ 542 w 610"/>
                <a:gd name="T19" fmla="*/ 490 h 491"/>
                <a:gd name="T20" fmla="*/ 15 w 610"/>
                <a:gd name="T21" fmla="*/ 483 h 491"/>
                <a:gd name="T22" fmla="*/ 14 w 610"/>
                <a:gd name="T23" fmla="*/ 483 h 491"/>
                <a:gd name="T24" fmla="*/ 14 w 610"/>
                <a:gd name="T25" fmla="*/ 483 h 491"/>
                <a:gd name="T26" fmla="*/ 0 w 610"/>
                <a:gd name="T27" fmla="*/ 457 h 491"/>
                <a:gd name="T28" fmla="*/ 0 w 610"/>
                <a:gd name="T29" fmla="*/ 33 h 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10" h="491">
                  <a:moveTo>
                    <a:pt x="0" y="33"/>
                  </a:moveTo>
                  <a:lnTo>
                    <a:pt x="0" y="33"/>
                  </a:lnTo>
                  <a:cubicBezTo>
                    <a:pt x="0" y="18"/>
                    <a:pt x="6" y="7"/>
                    <a:pt x="14" y="7"/>
                  </a:cubicBezTo>
                  <a:lnTo>
                    <a:pt x="15" y="7"/>
                  </a:lnTo>
                  <a:lnTo>
                    <a:pt x="542" y="0"/>
                  </a:lnTo>
                  <a:lnTo>
                    <a:pt x="542" y="0"/>
                  </a:lnTo>
                  <a:cubicBezTo>
                    <a:pt x="579" y="0"/>
                    <a:pt x="609" y="53"/>
                    <a:pt x="609" y="119"/>
                  </a:cubicBezTo>
                  <a:lnTo>
                    <a:pt x="609" y="371"/>
                  </a:lnTo>
                  <a:lnTo>
                    <a:pt x="609" y="371"/>
                  </a:lnTo>
                  <a:cubicBezTo>
                    <a:pt x="609" y="437"/>
                    <a:pt x="579" y="490"/>
                    <a:pt x="542" y="490"/>
                  </a:cubicBezTo>
                  <a:lnTo>
                    <a:pt x="15" y="483"/>
                  </a:lnTo>
                  <a:lnTo>
                    <a:pt x="14" y="483"/>
                  </a:lnTo>
                  <a:lnTo>
                    <a:pt x="14" y="483"/>
                  </a:lnTo>
                  <a:cubicBezTo>
                    <a:pt x="6" y="483"/>
                    <a:pt x="0" y="471"/>
                    <a:pt x="0" y="457"/>
                  </a:cubicBezTo>
                  <a:lnTo>
                    <a:pt x="0" y="33"/>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5" name="Freeform 81">
              <a:extLst>
                <a:ext uri="{FF2B5EF4-FFF2-40B4-BE49-F238E27FC236}">
                  <a16:creationId xmlns:a16="http://schemas.microsoft.com/office/drawing/2014/main" id="{9FFA2488-133F-2446-A99B-4C35F8086417}"/>
                </a:ext>
              </a:extLst>
            </p:cNvPr>
            <p:cNvSpPr>
              <a:spLocks noChangeArrowheads="1"/>
            </p:cNvSpPr>
            <p:nvPr/>
          </p:nvSpPr>
          <p:spPr bwMode="auto">
            <a:xfrm>
              <a:off x="7870644" y="8788744"/>
              <a:ext cx="210065" cy="105032"/>
            </a:xfrm>
            <a:custGeom>
              <a:avLst/>
              <a:gdLst>
                <a:gd name="T0" fmla="*/ 0 w 301"/>
                <a:gd name="T1" fmla="*/ 124 h 149"/>
                <a:gd name="T2" fmla="*/ 0 w 301"/>
                <a:gd name="T3" fmla="*/ 124 h 149"/>
                <a:gd name="T4" fmla="*/ 13 w 301"/>
                <a:gd name="T5" fmla="*/ 105 h 149"/>
                <a:gd name="T6" fmla="*/ 269 w 301"/>
                <a:gd name="T7" fmla="*/ 5 h 149"/>
                <a:gd name="T8" fmla="*/ 269 w 301"/>
                <a:gd name="T9" fmla="*/ 5 h 149"/>
                <a:gd name="T10" fmla="*/ 296 w 301"/>
                <a:gd name="T11" fmla="*/ 17 h 149"/>
                <a:gd name="T12" fmla="*/ 296 w 301"/>
                <a:gd name="T13" fmla="*/ 17 h 149"/>
                <a:gd name="T14" fmla="*/ 285 w 301"/>
                <a:gd name="T15" fmla="*/ 44 h 149"/>
                <a:gd name="T16" fmla="*/ 29 w 301"/>
                <a:gd name="T17" fmla="*/ 144 h 149"/>
                <a:gd name="T18" fmla="*/ 29 w 301"/>
                <a:gd name="T19" fmla="*/ 144 h 149"/>
                <a:gd name="T20" fmla="*/ 2 w 301"/>
                <a:gd name="T21" fmla="*/ 132 h 149"/>
                <a:gd name="T22" fmla="*/ 2 w 301"/>
                <a:gd name="T23" fmla="*/ 132 h 149"/>
                <a:gd name="T24" fmla="*/ 0 w 301"/>
                <a:gd name="T25" fmla="*/ 124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124"/>
                  </a:moveTo>
                  <a:lnTo>
                    <a:pt x="0" y="124"/>
                  </a:lnTo>
                  <a:cubicBezTo>
                    <a:pt x="0" y="116"/>
                    <a:pt x="5" y="108"/>
                    <a:pt x="13" y="105"/>
                  </a:cubicBezTo>
                  <a:lnTo>
                    <a:pt x="269" y="5"/>
                  </a:lnTo>
                  <a:lnTo>
                    <a:pt x="269" y="5"/>
                  </a:lnTo>
                  <a:cubicBezTo>
                    <a:pt x="280" y="0"/>
                    <a:pt x="292" y="6"/>
                    <a:pt x="296" y="17"/>
                  </a:cubicBezTo>
                  <a:lnTo>
                    <a:pt x="296" y="17"/>
                  </a:lnTo>
                  <a:cubicBezTo>
                    <a:pt x="300" y="28"/>
                    <a:pt x="295" y="40"/>
                    <a:pt x="285" y="44"/>
                  </a:cubicBezTo>
                  <a:lnTo>
                    <a:pt x="29" y="144"/>
                  </a:lnTo>
                  <a:lnTo>
                    <a:pt x="29" y="144"/>
                  </a:lnTo>
                  <a:cubicBezTo>
                    <a:pt x="18" y="148"/>
                    <a:pt x="6" y="143"/>
                    <a:pt x="2" y="132"/>
                  </a:cubicBezTo>
                  <a:lnTo>
                    <a:pt x="2" y="132"/>
                  </a:lnTo>
                  <a:cubicBezTo>
                    <a:pt x="0" y="129"/>
                    <a:pt x="0" y="127"/>
                    <a:pt x="0" y="1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6" name="Freeform 82">
              <a:extLst>
                <a:ext uri="{FF2B5EF4-FFF2-40B4-BE49-F238E27FC236}">
                  <a16:creationId xmlns:a16="http://schemas.microsoft.com/office/drawing/2014/main" id="{36547952-3F6F-594A-A27C-FF440A7D5C17}"/>
                </a:ext>
              </a:extLst>
            </p:cNvPr>
            <p:cNvSpPr>
              <a:spLocks noChangeArrowheads="1"/>
            </p:cNvSpPr>
            <p:nvPr/>
          </p:nvSpPr>
          <p:spPr bwMode="auto">
            <a:xfrm>
              <a:off x="7713095" y="8791832"/>
              <a:ext cx="30892" cy="86497"/>
            </a:xfrm>
            <a:custGeom>
              <a:avLst/>
              <a:gdLst>
                <a:gd name="T0" fmla="*/ 0 w 43"/>
                <a:gd name="T1" fmla="*/ 101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1 h 123"/>
                <a:gd name="T14" fmla="*/ 42 w 43"/>
                <a:gd name="T15" fmla="*/ 101 h 123"/>
                <a:gd name="T16" fmla="*/ 21 w 43"/>
                <a:gd name="T17" fmla="*/ 122 h 123"/>
                <a:gd name="T18" fmla="*/ 21 w 43"/>
                <a:gd name="T19" fmla="*/ 122 h 123"/>
                <a:gd name="T20" fmla="*/ 0 w 43"/>
                <a:gd name="T21" fmla="*/ 101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1"/>
                  </a:moveTo>
                  <a:lnTo>
                    <a:pt x="0" y="21"/>
                  </a:lnTo>
                  <a:lnTo>
                    <a:pt x="0" y="21"/>
                  </a:lnTo>
                  <a:cubicBezTo>
                    <a:pt x="0" y="9"/>
                    <a:pt x="9" y="0"/>
                    <a:pt x="21" y="0"/>
                  </a:cubicBezTo>
                  <a:lnTo>
                    <a:pt x="21" y="0"/>
                  </a:lnTo>
                  <a:cubicBezTo>
                    <a:pt x="33" y="0"/>
                    <a:pt x="42" y="9"/>
                    <a:pt x="42" y="21"/>
                  </a:cubicBezTo>
                  <a:lnTo>
                    <a:pt x="42" y="101"/>
                  </a:lnTo>
                  <a:lnTo>
                    <a:pt x="42" y="101"/>
                  </a:lnTo>
                  <a:cubicBezTo>
                    <a:pt x="42" y="112"/>
                    <a:pt x="33" y="122"/>
                    <a:pt x="21" y="122"/>
                  </a:cubicBezTo>
                  <a:lnTo>
                    <a:pt x="21" y="122"/>
                  </a:lnTo>
                  <a:cubicBezTo>
                    <a:pt x="9" y="122"/>
                    <a:pt x="0" y="112"/>
                    <a:pt x="0" y="101"/>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7" name="Freeform 83">
              <a:extLst>
                <a:ext uri="{FF2B5EF4-FFF2-40B4-BE49-F238E27FC236}">
                  <a16:creationId xmlns:a16="http://schemas.microsoft.com/office/drawing/2014/main" id="{FEF8EAF3-37E2-844D-84C6-C69E7AA21040}"/>
                </a:ext>
              </a:extLst>
            </p:cNvPr>
            <p:cNvSpPr>
              <a:spLocks noChangeArrowheads="1"/>
            </p:cNvSpPr>
            <p:nvPr/>
          </p:nvSpPr>
          <p:spPr bwMode="auto">
            <a:xfrm>
              <a:off x="7422711" y="8801101"/>
              <a:ext cx="101944" cy="80319"/>
            </a:xfrm>
            <a:custGeom>
              <a:avLst/>
              <a:gdLst>
                <a:gd name="T0" fmla="*/ 0 w 145"/>
                <a:gd name="T1" fmla="*/ 24 h 114"/>
                <a:gd name="T2" fmla="*/ 0 w 145"/>
                <a:gd name="T3" fmla="*/ 24 h 114"/>
                <a:gd name="T4" fmla="*/ 3 w 145"/>
                <a:gd name="T5" fmla="*/ 13 h 114"/>
                <a:gd name="T6" fmla="*/ 3 w 145"/>
                <a:gd name="T7" fmla="*/ 13 h 114"/>
                <a:gd name="T8" fmla="*/ 33 w 145"/>
                <a:gd name="T9" fmla="*/ 7 h 114"/>
                <a:gd name="T10" fmla="*/ 132 w 145"/>
                <a:gd name="T11" fmla="*/ 71 h 114"/>
                <a:gd name="T12" fmla="*/ 132 w 145"/>
                <a:gd name="T13" fmla="*/ 71 h 114"/>
                <a:gd name="T14" fmla="*/ 138 w 145"/>
                <a:gd name="T15" fmla="*/ 100 h 114"/>
                <a:gd name="T16" fmla="*/ 138 w 145"/>
                <a:gd name="T17" fmla="*/ 100 h 114"/>
                <a:gd name="T18" fmla="*/ 108 w 145"/>
                <a:gd name="T19" fmla="*/ 107 h 114"/>
                <a:gd name="T20" fmla="*/ 10 w 145"/>
                <a:gd name="T21" fmla="*/ 43 h 114"/>
                <a:gd name="T22" fmla="*/ 10 w 145"/>
                <a:gd name="T23" fmla="*/ 43 h 114"/>
                <a:gd name="T24" fmla="*/ 0 w 145"/>
                <a:gd name="T25" fmla="*/ 2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4">
                  <a:moveTo>
                    <a:pt x="0" y="24"/>
                  </a:moveTo>
                  <a:lnTo>
                    <a:pt x="0" y="24"/>
                  </a:lnTo>
                  <a:cubicBezTo>
                    <a:pt x="0" y="21"/>
                    <a:pt x="1" y="17"/>
                    <a:pt x="3" y="13"/>
                  </a:cubicBezTo>
                  <a:lnTo>
                    <a:pt x="3" y="13"/>
                  </a:lnTo>
                  <a:cubicBezTo>
                    <a:pt x="10" y="3"/>
                    <a:pt x="23" y="0"/>
                    <a:pt x="33" y="7"/>
                  </a:cubicBezTo>
                  <a:lnTo>
                    <a:pt x="132" y="71"/>
                  </a:lnTo>
                  <a:lnTo>
                    <a:pt x="132" y="71"/>
                  </a:lnTo>
                  <a:cubicBezTo>
                    <a:pt x="141" y="77"/>
                    <a:pt x="144" y="91"/>
                    <a:pt x="138" y="100"/>
                  </a:cubicBezTo>
                  <a:lnTo>
                    <a:pt x="138" y="100"/>
                  </a:lnTo>
                  <a:cubicBezTo>
                    <a:pt x="131" y="110"/>
                    <a:pt x="118" y="113"/>
                    <a:pt x="108" y="107"/>
                  </a:cubicBezTo>
                  <a:lnTo>
                    <a:pt x="10" y="43"/>
                  </a:lnTo>
                  <a:lnTo>
                    <a:pt x="10" y="43"/>
                  </a:lnTo>
                  <a:cubicBezTo>
                    <a:pt x="3" y="38"/>
                    <a:pt x="0" y="32"/>
                    <a:pt x="0" y="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8" name="Freeform 84">
              <a:extLst>
                <a:ext uri="{FF2B5EF4-FFF2-40B4-BE49-F238E27FC236}">
                  <a16:creationId xmlns:a16="http://schemas.microsoft.com/office/drawing/2014/main" id="{58A2731D-9163-C148-BADF-B7F35F67019A}"/>
                </a:ext>
              </a:extLst>
            </p:cNvPr>
            <p:cNvSpPr>
              <a:spLocks noChangeArrowheads="1"/>
            </p:cNvSpPr>
            <p:nvPr/>
          </p:nvSpPr>
          <p:spPr bwMode="auto">
            <a:xfrm>
              <a:off x="7870644" y="9153269"/>
              <a:ext cx="210065" cy="105032"/>
            </a:xfrm>
            <a:custGeom>
              <a:avLst/>
              <a:gdLst>
                <a:gd name="T0" fmla="*/ 0 w 301"/>
                <a:gd name="T1" fmla="*/ 25 h 149"/>
                <a:gd name="T2" fmla="*/ 0 w 301"/>
                <a:gd name="T3" fmla="*/ 25 h 149"/>
                <a:gd name="T4" fmla="*/ 2 w 301"/>
                <a:gd name="T5" fmla="*/ 17 h 149"/>
                <a:gd name="T6" fmla="*/ 2 w 301"/>
                <a:gd name="T7" fmla="*/ 17 h 149"/>
                <a:gd name="T8" fmla="*/ 29 w 301"/>
                <a:gd name="T9" fmla="*/ 5 h 149"/>
                <a:gd name="T10" fmla="*/ 285 w 301"/>
                <a:gd name="T11" fmla="*/ 105 h 149"/>
                <a:gd name="T12" fmla="*/ 285 w 301"/>
                <a:gd name="T13" fmla="*/ 105 h 149"/>
                <a:gd name="T14" fmla="*/ 296 w 301"/>
                <a:gd name="T15" fmla="*/ 132 h 149"/>
                <a:gd name="T16" fmla="*/ 296 w 301"/>
                <a:gd name="T17" fmla="*/ 132 h 149"/>
                <a:gd name="T18" fmla="*/ 269 w 301"/>
                <a:gd name="T19" fmla="*/ 144 h 149"/>
                <a:gd name="T20" fmla="*/ 13 w 301"/>
                <a:gd name="T21" fmla="*/ 45 h 149"/>
                <a:gd name="T22" fmla="*/ 13 w 301"/>
                <a:gd name="T23" fmla="*/ 45 h 149"/>
                <a:gd name="T24" fmla="*/ 0 w 301"/>
                <a:gd name="T25" fmla="*/ 25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25"/>
                  </a:moveTo>
                  <a:lnTo>
                    <a:pt x="0" y="25"/>
                  </a:lnTo>
                  <a:cubicBezTo>
                    <a:pt x="0" y="22"/>
                    <a:pt x="0" y="19"/>
                    <a:pt x="2" y="17"/>
                  </a:cubicBezTo>
                  <a:lnTo>
                    <a:pt x="2" y="17"/>
                  </a:lnTo>
                  <a:cubicBezTo>
                    <a:pt x="6" y="6"/>
                    <a:pt x="18" y="0"/>
                    <a:pt x="29" y="5"/>
                  </a:cubicBezTo>
                  <a:lnTo>
                    <a:pt x="285" y="105"/>
                  </a:lnTo>
                  <a:lnTo>
                    <a:pt x="285" y="105"/>
                  </a:lnTo>
                  <a:cubicBezTo>
                    <a:pt x="295" y="109"/>
                    <a:pt x="300" y="121"/>
                    <a:pt x="296" y="132"/>
                  </a:cubicBezTo>
                  <a:lnTo>
                    <a:pt x="296" y="132"/>
                  </a:lnTo>
                  <a:cubicBezTo>
                    <a:pt x="292" y="143"/>
                    <a:pt x="280" y="148"/>
                    <a:pt x="269" y="144"/>
                  </a:cubicBezTo>
                  <a:lnTo>
                    <a:pt x="13" y="45"/>
                  </a:lnTo>
                  <a:lnTo>
                    <a:pt x="13" y="45"/>
                  </a:lnTo>
                  <a:cubicBezTo>
                    <a:pt x="5" y="41"/>
                    <a:pt x="0" y="33"/>
                    <a:pt x="0" y="25"/>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9" name="Freeform 85">
              <a:extLst>
                <a:ext uri="{FF2B5EF4-FFF2-40B4-BE49-F238E27FC236}">
                  <a16:creationId xmlns:a16="http://schemas.microsoft.com/office/drawing/2014/main" id="{A4D8427F-EF07-0248-A271-49F34512D22C}"/>
                </a:ext>
              </a:extLst>
            </p:cNvPr>
            <p:cNvSpPr>
              <a:spLocks noChangeArrowheads="1"/>
            </p:cNvSpPr>
            <p:nvPr/>
          </p:nvSpPr>
          <p:spPr bwMode="auto">
            <a:xfrm>
              <a:off x="7713095" y="9171804"/>
              <a:ext cx="30892" cy="86497"/>
            </a:xfrm>
            <a:custGeom>
              <a:avLst/>
              <a:gdLst>
                <a:gd name="T0" fmla="*/ 0 w 43"/>
                <a:gd name="T1" fmla="*/ 100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0 h 123"/>
                <a:gd name="T14" fmla="*/ 42 w 43"/>
                <a:gd name="T15" fmla="*/ 100 h 123"/>
                <a:gd name="T16" fmla="*/ 21 w 43"/>
                <a:gd name="T17" fmla="*/ 122 h 123"/>
                <a:gd name="T18" fmla="*/ 21 w 43"/>
                <a:gd name="T19" fmla="*/ 122 h 123"/>
                <a:gd name="T20" fmla="*/ 0 w 43"/>
                <a:gd name="T21" fmla="*/ 10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0"/>
                  </a:moveTo>
                  <a:lnTo>
                    <a:pt x="0" y="21"/>
                  </a:lnTo>
                  <a:lnTo>
                    <a:pt x="0" y="21"/>
                  </a:lnTo>
                  <a:cubicBezTo>
                    <a:pt x="0" y="9"/>
                    <a:pt x="9" y="0"/>
                    <a:pt x="21" y="0"/>
                  </a:cubicBezTo>
                  <a:lnTo>
                    <a:pt x="21" y="0"/>
                  </a:lnTo>
                  <a:cubicBezTo>
                    <a:pt x="33" y="0"/>
                    <a:pt x="42" y="9"/>
                    <a:pt x="42" y="21"/>
                  </a:cubicBezTo>
                  <a:lnTo>
                    <a:pt x="42" y="100"/>
                  </a:lnTo>
                  <a:lnTo>
                    <a:pt x="42" y="100"/>
                  </a:lnTo>
                  <a:cubicBezTo>
                    <a:pt x="42" y="112"/>
                    <a:pt x="33" y="122"/>
                    <a:pt x="21" y="122"/>
                  </a:cubicBezTo>
                  <a:lnTo>
                    <a:pt x="21" y="122"/>
                  </a:lnTo>
                  <a:cubicBezTo>
                    <a:pt x="9" y="122"/>
                    <a:pt x="0" y="112"/>
                    <a:pt x="0" y="100"/>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0" name="Freeform 86">
              <a:extLst>
                <a:ext uri="{FF2B5EF4-FFF2-40B4-BE49-F238E27FC236}">
                  <a16:creationId xmlns:a16="http://schemas.microsoft.com/office/drawing/2014/main" id="{DBBAFB7E-2170-DB45-A032-4CD2C3B80C93}"/>
                </a:ext>
              </a:extLst>
            </p:cNvPr>
            <p:cNvSpPr>
              <a:spLocks noChangeArrowheads="1"/>
            </p:cNvSpPr>
            <p:nvPr/>
          </p:nvSpPr>
          <p:spPr bwMode="auto">
            <a:xfrm>
              <a:off x="7422711" y="9168714"/>
              <a:ext cx="101944" cy="80319"/>
            </a:xfrm>
            <a:custGeom>
              <a:avLst/>
              <a:gdLst>
                <a:gd name="T0" fmla="*/ 0 w 145"/>
                <a:gd name="T1" fmla="*/ 88 h 113"/>
                <a:gd name="T2" fmla="*/ 0 w 145"/>
                <a:gd name="T3" fmla="*/ 88 h 113"/>
                <a:gd name="T4" fmla="*/ 10 w 145"/>
                <a:gd name="T5" fmla="*/ 70 h 113"/>
                <a:gd name="T6" fmla="*/ 108 w 145"/>
                <a:gd name="T7" fmla="*/ 6 h 113"/>
                <a:gd name="T8" fmla="*/ 108 w 145"/>
                <a:gd name="T9" fmla="*/ 6 h 113"/>
                <a:gd name="T10" fmla="*/ 138 w 145"/>
                <a:gd name="T11" fmla="*/ 12 h 113"/>
                <a:gd name="T12" fmla="*/ 138 w 145"/>
                <a:gd name="T13" fmla="*/ 12 h 113"/>
                <a:gd name="T14" fmla="*/ 132 w 145"/>
                <a:gd name="T15" fmla="*/ 42 h 113"/>
                <a:gd name="T16" fmla="*/ 33 w 145"/>
                <a:gd name="T17" fmla="*/ 106 h 113"/>
                <a:gd name="T18" fmla="*/ 33 w 145"/>
                <a:gd name="T19" fmla="*/ 106 h 113"/>
                <a:gd name="T20" fmla="*/ 3 w 145"/>
                <a:gd name="T21" fmla="*/ 100 h 113"/>
                <a:gd name="T22" fmla="*/ 3 w 145"/>
                <a:gd name="T23" fmla="*/ 100 h 113"/>
                <a:gd name="T24" fmla="*/ 0 w 145"/>
                <a:gd name="T25" fmla="*/ 88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3">
                  <a:moveTo>
                    <a:pt x="0" y="88"/>
                  </a:moveTo>
                  <a:lnTo>
                    <a:pt x="0" y="88"/>
                  </a:lnTo>
                  <a:cubicBezTo>
                    <a:pt x="0" y="81"/>
                    <a:pt x="3" y="75"/>
                    <a:pt x="10" y="70"/>
                  </a:cubicBezTo>
                  <a:lnTo>
                    <a:pt x="108" y="6"/>
                  </a:lnTo>
                  <a:lnTo>
                    <a:pt x="108" y="6"/>
                  </a:lnTo>
                  <a:cubicBezTo>
                    <a:pt x="118" y="0"/>
                    <a:pt x="131" y="2"/>
                    <a:pt x="138" y="12"/>
                  </a:cubicBezTo>
                  <a:lnTo>
                    <a:pt x="138" y="12"/>
                  </a:lnTo>
                  <a:cubicBezTo>
                    <a:pt x="144" y="22"/>
                    <a:pt x="141" y="35"/>
                    <a:pt x="132" y="42"/>
                  </a:cubicBezTo>
                  <a:lnTo>
                    <a:pt x="33" y="106"/>
                  </a:lnTo>
                  <a:lnTo>
                    <a:pt x="33" y="106"/>
                  </a:lnTo>
                  <a:cubicBezTo>
                    <a:pt x="23" y="112"/>
                    <a:pt x="10" y="109"/>
                    <a:pt x="3" y="100"/>
                  </a:cubicBezTo>
                  <a:lnTo>
                    <a:pt x="3" y="100"/>
                  </a:lnTo>
                  <a:cubicBezTo>
                    <a:pt x="1" y="96"/>
                    <a:pt x="0" y="92"/>
                    <a:pt x="0" y="88"/>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1" name="Freeform 87">
              <a:extLst>
                <a:ext uri="{FF2B5EF4-FFF2-40B4-BE49-F238E27FC236}">
                  <a16:creationId xmlns:a16="http://schemas.microsoft.com/office/drawing/2014/main" id="{2295625A-952D-0941-B4F7-DC2C0561BEC6}"/>
                </a:ext>
              </a:extLst>
            </p:cNvPr>
            <p:cNvSpPr>
              <a:spLocks noChangeArrowheads="1"/>
            </p:cNvSpPr>
            <p:nvPr/>
          </p:nvSpPr>
          <p:spPr bwMode="auto">
            <a:xfrm>
              <a:off x="7336214" y="8791832"/>
              <a:ext cx="37070" cy="123568"/>
            </a:xfrm>
            <a:custGeom>
              <a:avLst/>
              <a:gdLst>
                <a:gd name="T0" fmla="*/ 0 w 54"/>
                <a:gd name="T1" fmla="*/ 149 h 176"/>
                <a:gd name="T2" fmla="*/ 0 w 54"/>
                <a:gd name="T3" fmla="*/ 27 h 176"/>
                <a:gd name="T4" fmla="*/ 0 w 54"/>
                <a:gd name="T5" fmla="*/ 27 h 176"/>
                <a:gd name="T6" fmla="*/ 27 w 54"/>
                <a:gd name="T7" fmla="*/ 0 h 176"/>
                <a:gd name="T8" fmla="*/ 27 w 54"/>
                <a:gd name="T9" fmla="*/ 0 h 176"/>
                <a:gd name="T10" fmla="*/ 53 w 54"/>
                <a:gd name="T11" fmla="*/ 27 h 176"/>
                <a:gd name="T12" fmla="*/ 53 w 54"/>
                <a:gd name="T13" fmla="*/ 149 h 176"/>
                <a:gd name="T14" fmla="*/ 53 w 54"/>
                <a:gd name="T15" fmla="*/ 149 h 176"/>
                <a:gd name="T16" fmla="*/ 27 w 54"/>
                <a:gd name="T17" fmla="*/ 175 h 176"/>
                <a:gd name="T18" fmla="*/ 27 w 54"/>
                <a:gd name="T19" fmla="*/ 175 h 176"/>
                <a:gd name="T20" fmla="*/ 0 w 54"/>
                <a:gd name="T21" fmla="*/ 149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6">
                  <a:moveTo>
                    <a:pt x="0" y="149"/>
                  </a:moveTo>
                  <a:lnTo>
                    <a:pt x="0" y="27"/>
                  </a:lnTo>
                  <a:lnTo>
                    <a:pt x="0" y="27"/>
                  </a:lnTo>
                  <a:cubicBezTo>
                    <a:pt x="0" y="12"/>
                    <a:pt x="12" y="0"/>
                    <a:pt x="27" y="0"/>
                  </a:cubicBezTo>
                  <a:lnTo>
                    <a:pt x="27" y="0"/>
                  </a:lnTo>
                  <a:cubicBezTo>
                    <a:pt x="41" y="0"/>
                    <a:pt x="53" y="12"/>
                    <a:pt x="53" y="27"/>
                  </a:cubicBezTo>
                  <a:lnTo>
                    <a:pt x="53" y="149"/>
                  </a:lnTo>
                  <a:lnTo>
                    <a:pt x="53" y="149"/>
                  </a:lnTo>
                  <a:cubicBezTo>
                    <a:pt x="53" y="164"/>
                    <a:pt x="41" y="175"/>
                    <a:pt x="27" y="175"/>
                  </a:cubicBezTo>
                  <a:lnTo>
                    <a:pt x="27" y="175"/>
                  </a:lnTo>
                  <a:cubicBezTo>
                    <a:pt x="12" y="175"/>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72" name="Freeform 88">
              <a:extLst>
                <a:ext uri="{FF2B5EF4-FFF2-40B4-BE49-F238E27FC236}">
                  <a16:creationId xmlns:a16="http://schemas.microsoft.com/office/drawing/2014/main" id="{6F957389-D49B-A344-982B-D6212A15767E}"/>
                </a:ext>
              </a:extLst>
            </p:cNvPr>
            <p:cNvSpPr>
              <a:spLocks noChangeArrowheads="1"/>
            </p:cNvSpPr>
            <p:nvPr/>
          </p:nvSpPr>
          <p:spPr bwMode="auto">
            <a:xfrm>
              <a:off x="7336214" y="9122377"/>
              <a:ext cx="37070" cy="123568"/>
            </a:xfrm>
            <a:custGeom>
              <a:avLst/>
              <a:gdLst>
                <a:gd name="T0" fmla="*/ 0 w 54"/>
                <a:gd name="T1" fmla="*/ 149 h 177"/>
                <a:gd name="T2" fmla="*/ 0 w 54"/>
                <a:gd name="T3" fmla="*/ 26 h 177"/>
                <a:gd name="T4" fmla="*/ 0 w 54"/>
                <a:gd name="T5" fmla="*/ 26 h 177"/>
                <a:gd name="T6" fmla="*/ 27 w 54"/>
                <a:gd name="T7" fmla="*/ 0 h 177"/>
                <a:gd name="T8" fmla="*/ 27 w 54"/>
                <a:gd name="T9" fmla="*/ 0 h 177"/>
                <a:gd name="T10" fmla="*/ 53 w 54"/>
                <a:gd name="T11" fmla="*/ 26 h 177"/>
                <a:gd name="T12" fmla="*/ 53 w 54"/>
                <a:gd name="T13" fmla="*/ 149 h 177"/>
                <a:gd name="T14" fmla="*/ 53 w 54"/>
                <a:gd name="T15" fmla="*/ 149 h 177"/>
                <a:gd name="T16" fmla="*/ 27 w 54"/>
                <a:gd name="T17" fmla="*/ 176 h 177"/>
                <a:gd name="T18" fmla="*/ 27 w 54"/>
                <a:gd name="T19" fmla="*/ 176 h 177"/>
                <a:gd name="T20" fmla="*/ 0 w 54"/>
                <a:gd name="T21" fmla="*/ 149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7">
                  <a:moveTo>
                    <a:pt x="0" y="149"/>
                  </a:moveTo>
                  <a:lnTo>
                    <a:pt x="0" y="26"/>
                  </a:lnTo>
                  <a:lnTo>
                    <a:pt x="0" y="26"/>
                  </a:lnTo>
                  <a:cubicBezTo>
                    <a:pt x="0" y="12"/>
                    <a:pt x="12" y="0"/>
                    <a:pt x="27" y="0"/>
                  </a:cubicBezTo>
                  <a:lnTo>
                    <a:pt x="27" y="0"/>
                  </a:lnTo>
                  <a:cubicBezTo>
                    <a:pt x="41" y="0"/>
                    <a:pt x="53" y="12"/>
                    <a:pt x="53" y="26"/>
                  </a:cubicBezTo>
                  <a:lnTo>
                    <a:pt x="53" y="149"/>
                  </a:lnTo>
                  <a:lnTo>
                    <a:pt x="53" y="149"/>
                  </a:lnTo>
                  <a:cubicBezTo>
                    <a:pt x="53" y="164"/>
                    <a:pt x="41" y="176"/>
                    <a:pt x="27" y="176"/>
                  </a:cubicBezTo>
                  <a:lnTo>
                    <a:pt x="27" y="176"/>
                  </a:lnTo>
                  <a:cubicBezTo>
                    <a:pt x="12" y="176"/>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grpSp>
      <p:grpSp>
        <p:nvGrpSpPr>
          <p:cNvPr id="23" name="Group 22">
            <a:extLst>
              <a:ext uri="{FF2B5EF4-FFF2-40B4-BE49-F238E27FC236}">
                <a16:creationId xmlns:a16="http://schemas.microsoft.com/office/drawing/2014/main" id="{C956A66C-1FB0-B440-BF62-8D2D8C0FA6A4}"/>
              </a:ext>
            </a:extLst>
          </p:cNvPr>
          <p:cNvGrpSpPr/>
          <p:nvPr/>
        </p:nvGrpSpPr>
        <p:grpSpPr>
          <a:xfrm>
            <a:off x="22356063" y="45760"/>
            <a:ext cx="1700213" cy="1700213"/>
            <a:chOff x="3526751" y="3930679"/>
            <a:chExt cx="1700213" cy="1700213"/>
          </a:xfrm>
        </p:grpSpPr>
        <p:sp>
          <p:nvSpPr>
            <p:cNvPr id="301" name="Oval 300">
              <a:extLst>
                <a:ext uri="{FF2B5EF4-FFF2-40B4-BE49-F238E27FC236}">
                  <a16:creationId xmlns:a16="http://schemas.microsoft.com/office/drawing/2014/main" id="{2AB777DB-2090-9C49-8D78-8FFAE5639BE6}"/>
                </a:ext>
              </a:extLst>
            </p:cNvPr>
            <p:cNvSpPr/>
            <p:nvPr/>
          </p:nvSpPr>
          <p:spPr>
            <a:xfrm>
              <a:off x="3526751" y="3930679"/>
              <a:ext cx="1700213" cy="1700213"/>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sp>
          <p:nvSpPr>
            <p:cNvPr id="302" name="Oval 301">
              <a:extLst>
                <a:ext uri="{FF2B5EF4-FFF2-40B4-BE49-F238E27FC236}">
                  <a16:creationId xmlns:a16="http://schemas.microsoft.com/office/drawing/2014/main" id="{D8AED2CC-D899-ED4D-A425-EAFE4978C151}"/>
                </a:ext>
              </a:extLst>
            </p:cNvPr>
            <p:cNvSpPr/>
            <p:nvPr/>
          </p:nvSpPr>
          <p:spPr>
            <a:xfrm>
              <a:off x="3695106" y="4098407"/>
              <a:ext cx="1363502" cy="136350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grpSp>
      <p:sp>
        <p:nvSpPr>
          <p:cNvPr id="303" name="TextBox 302">
            <a:extLst>
              <a:ext uri="{FF2B5EF4-FFF2-40B4-BE49-F238E27FC236}">
                <a16:creationId xmlns:a16="http://schemas.microsoft.com/office/drawing/2014/main" id="{40657CEA-FBE3-EC41-978C-98EE79BD4FDE}"/>
              </a:ext>
            </a:extLst>
          </p:cNvPr>
          <p:cNvSpPr txBox="1"/>
          <p:nvPr/>
        </p:nvSpPr>
        <p:spPr>
          <a:xfrm>
            <a:off x="22273665" y="357279"/>
            <a:ext cx="1782611" cy="1015663"/>
          </a:xfrm>
          <a:prstGeom prst="rect">
            <a:avLst/>
          </a:prstGeom>
          <a:noFill/>
        </p:spPr>
        <p:txBody>
          <a:bodyPr wrap="square" rtlCol="0">
            <a:spAutoFit/>
          </a:bodyPr>
          <a:lstStyle/>
          <a:p>
            <a:pPr algn="ctr"/>
            <a:r>
              <a:rPr lang="en-US" sz="6000" b="1" dirty="0" smtClean="0">
                <a:solidFill>
                  <a:schemeClr val="accent4"/>
                </a:solidFill>
                <a:latin typeface="Fira Sans" panose="020B0503050000020004" pitchFamily="34" charset="0"/>
              </a:rPr>
              <a:t>Y2</a:t>
            </a:r>
            <a:endParaRPr lang="en-US" sz="6000" b="1" dirty="0">
              <a:solidFill>
                <a:schemeClr val="accent4"/>
              </a:solidFill>
              <a:latin typeface="Fira Sans" panose="020B0503050000020004" pitchFamily="34" charset="0"/>
            </a:endParaRPr>
          </a:p>
        </p:txBody>
      </p:sp>
      <p:sp>
        <p:nvSpPr>
          <p:cNvPr id="307" name="Subtitle 2">
            <a:extLst>
              <a:ext uri="{FF2B5EF4-FFF2-40B4-BE49-F238E27FC236}">
                <a16:creationId xmlns:a16="http://schemas.microsoft.com/office/drawing/2014/main" id="{4EC94491-6539-F941-898A-4BB887977E4E}"/>
              </a:ext>
            </a:extLst>
          </p:cNvPr>
          <p:cNvSpPr txBox="1">
            <a:spLocks/>
          </p:cNvSpPr>
          <p:nvPr/>
        </p:nvSpPr>
        <p:spPr>
          <a:xfrm>
            <a:off x="15411919" y="342167"/>
            <a:ext cx="7296384" cy="607968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Mix it</a:t>
            </a:r>
            <a:endParaRPr lang="en-US" sz="2800" b="1" dirty="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Malleable materials, such as clay, </a:t>
            </a:r>
            <a:r>
              <a:rPr lang="en-US" sz="2600" dirty="0" err="1"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plasticine</a:t>
            </a: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 or salt dough are easy to shape. Interesting materials that can make textures, patterns and imprints include tree bark, leaves, nuts and bolts and bubble wrap </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The secondary </a:t>
            </a:r>
            <a:r>
              <a:rPr lang="en-US" sz="2600" dirty="0" err="1"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colours</a:t>
            </a: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 are green, purple and orange. These </a:t>
            </a:r>
            <a:r>
              <a:rPr lang="en-US" sz="2600" dirty="0" err="1"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colours</a:t>
            </a: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 can be made by mixing primary </a:t>
            </a:r>
            <a:r>
              <a:rPr lang="en-US" sz="2600" dirty="0" err="1"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colours</a:t>
            </a: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 together</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Common themes in art include landscapes, portraiture, animals, streets and buildings, gardens, the sea, myths, legends, stories and historical events </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Aspects of artwork to </a:t>
            </a:r>
            <a:r>
              <a:rPr lang="en-US" sz="2600" dirty="0" err="1"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analyse</a:t>
            </a: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 and evaluate include subject matter, </a:t>
            </a:r>
            <a:r>
              <a:rPr lang="en-US" sz="2600" dirty="0" err="1"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colour</a:t>
            </a: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 shape, form and texture </a:t>
            </a:r>
          </a:p>
        </p:txBody>
      </p:sp>
      <p:sp>
        <p:nvSpPr>
          <p:cNvPr id="112" name="Subtitle 2">
            <a:extLst>
              <a:ext uri="{FF2B5EF4-FFF2-40B4-BE49-F238E27FC236}">
                <a16:creationId xmlns:a16="http://schemas.microsoft.com/office/drawing/2014/main" id="{4EC94491-6539-F941-898A-4BB887977E4E}"/>
              </a:ext>
            </a:extLst>
          </p:cNvPr>
          <p:cNvSpPr txBox="1">
            <a:spLocks/>
          </p:cNvSpPr>
          <p:nvPr/>
        </p:nvSpPr>
        <p:spPr>
          <a:xfrm>
            <a:off x="8156338" y="9491618"/>
            <a:ext cx="6302789" cy="3992955"/>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Coastline</a:t>
            </a:r>
            <a:endParaRPr lang="en-US" sz="2800" b="1" dirty="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Materials and techniques that are well suited to different tasks include ink, smooth paper and polystyrene blocks for printing, hard and black pencils and cartridge paper for drawing lines and shading, poster paints, large brushes and thicker paper for large, vibrant paintings and clay, clay tools and slip for sculpting </a:t>
            </a:r>
          </a:p>
        </p:txBody>
      </p:sp>
      <p:sp>
        <p:nvSpPr>
          <p:cNvPr id="115" name="Subtitle 2">
            <a:extLst>
              <a:ext uri="{FF2B5EF4-FFF2-40B4-BE49-F238E27FC236}">
                <a16:creationId xmlns:a16="http://schemas.microsoft.com/office/drawing/2014/main" id="{4EC94491-6539-F941-898A-4BB887977E4E}"/>
              </a:ext>
            </a:extLst>
          </p:cNvPr>
          <p:cNvSpPr txBox="1">
            <a:spLocks/>
          </p:cNvSpPr>
          <p:nvPr/>
        </p:nvSpPr>
        <p:spPr>
          <a:xfrm>
            <a:off x="453206" y="118903"/>
            <a:ext cx="11078387" cy="2306339"/>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Magnificent monarchs</a:t>
            </a:r>
            <a:endParaRPr lang="en-US" sz="2800" b="1" dirty="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A drawing, painting or sculpture of a human face is called a portrait</a:t>
            </a:r>
            <a:endParaRPr lang="en-US" sz="2600" dirty="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b="1"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90" name="Subtitle 2">
            <a:extLst>
              <a:ext uri="{FF2B5EF4-FFF2-40B4-BE49-F238E27FC236}">
                <a16:creationId xmlns:a16="http://schemas.microsoft.com/office/drawing/2014/main" id="{4EC94491-6539-F941-898A-4BB887977E4E}"/>
              </a:ext>
            </a:extLst>
          </p:cNvPr>
          <p:cNvSpPr txBox="1">
            <a:spLocks/>
          </p:cNvSpPr>
          <p:nvPr/>
        </p:nvSpPr>
        <p:spPr>
          <a:xfrm>
            <a:off x="1761945" y="1032978"/>
            <a:ext cx="11078387" cy="3851377"/>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600"/>
              </a:lnSpc>
            </a:pPr>
            <a:r>
              <a:rPr lang="en-US" sz="2800" b="1" dirty="0" smtClean="0">
                <a:latin typeface="Fira Sans" panose="020B0503050000020004" pitchFamily="34" charset="0"/>
                <a:ea typeface="League Spartan" charset="0"/>
                <a:cs typeface="Poppins" pitchFamily="2" charset="77"/>
              </a:rPr>
              <a:t>Still life</a:t>
            </a:r>
            <a:endParaRPr lang="en-US" sz="2800" b="1" dirty="0">
              <a:latin typeface="Fira Sans" panose="020B0503050000020004" pitchFamily="34" charset="0"/>
              <a:ea typeface="League Spartan" charset="0"/>
              <a:cs typeface="Poppins" pitchFamily="2" charset="77"/>
            </a:endParaRPr>
          </a:p>
          <a:p>
            <a:pPr marL="457200" indent="-457200" algn="r">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Natural forms are objects found in nature and include flowers, pine cones, feathers, stones, insects, birds and crystals </a:t>
            </a:r>
          </a:p>
          <a:p>
            <a:pPr marL="457200" indent="-457200" algn="r">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A sketch is a quickly-produced or unfinished drawing, which helps the artists develop their ideas</a:t>
            </a:r>
            <a:endParaRPr lang="en-US" sz="2600" dirty="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r">
              <a:lnSpc>
                <a:spcPts val="3600"/>
              </a:lnSpc>
              <a:buFont typeface="Arial" panose="020B0604020202020204" pitchFamily="34" charset="0"/>
              <a:buChar char="•"/>
            </a:pPr>
            <a:endParaRPr lang="en-US" sz="2600" dirty="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r">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r">
              <a:lnSpc>
                <a:spcPts val="3600"/>
              </a:lnSpc>
              <a:buFont typeface="Arial" panose="020B0604020202020204" pitchFamily="34" charset="0"/>
              <a:buChar char="•"/>
            </a:pPr>
            <a:endParaRPr lang="en-US" sz="2600" b="1"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92" name="Subtitle 2">
            <a:extLst>
              <a:ext uri="{FF2B5EF4-FFF2-40B4-BE49-F238E27FC236}">
                <a16:creationId xmlns:a16="http://schemas.microsoft.com/office/drawing/2014/main" id="{4EC94491-6539-F941-898A-4BB887977E4E}"/>
              </a:ext>
            </a:extLst>
          </p:cNvPr>
          <p:cNvSpPr txBox="1">
            <a:spLocks/>
          </p:cNvSpPr>
          <p:nvPr/>
        </p:nvSpPr>
        <p:spPr>
          <a:xfrm>
            <a:off x="-136856" y="3510520"/>
            <a:ext cx="6219517" cy="5698037"/>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Flower head</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Draw or paint features of a landscape from memory, imagination or observation, with some attention to detail </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Use the properties of pencil, ink and charcoal to create different patterns, textures and lines, and explore shape, form and space</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Use the properties of various materials, such as clay or polystyrene, to develop a block print </a:t>
            </a:r>
            <a:endParaRPr lang="en-US" sz="2600" dirty="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b="1"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93" name="Subtitle 2">
            <a:extLst>
              <a:ext uri="{FF2B5EF4-FFF2-40B4-BE49-F238E27FC236}">
                <a16:creationId xmlns:a16="http://schemas.microsoft.com/office/drawing/2014/main" id="{4EC94491-6539-F941-898A-4BB887977E4E}"/>
              </a:ext>
            </a:extLst>
          </p:cNvPr>
          <p:cNvSpPr txBox="1">
            <a:spLocks/>
          </p:cNvSpPr>
          <p:nvPr/>
        </p:nvSpPr>
        <p:spPr>
          <a:xfrm>
            <a:off x="16999138" y="6757983"/>
            <a:ext cx="5791739" cy="6922987"/>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Uses of materials</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Art papers have different weights and textures. For example, </a:t>
            </a:r>
            <a:r>
              <a:rPr lang="en-US" sz="2600" dirty="0" err="1"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watercolour</a:t>
            </a: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 paper is heavy and has a rough surface, drawing paper is of a medium weight and has a </a:t>
            </a:r>
            <a:r>
              <a:rPr lang="en-US" sz="2600" dirty="0" err="1"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farily</a:t>
            </a: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 smooth surface and handmade paper usually has a rough, uneven surface withy visible </a:t>
            </a:r>
            <a:r>
              <a:rPr lang="en-US" sz="2600" dirty="0" err="1"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fibres</a:t>
            </a: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 Different media, such as pastels, or </a:t>
            </a:r>
            <a:r>
              <a:rPr lang="en-US" sz="2600" dirty="0" err="1"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watercolour</a:t>
            </a: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 paint, can be added to papers to reveal texture and the rubbing technique, frottage, can be used to create a range of effects on different papers</a:t>
            </a:r>
            <a:endParaRPr lang="en-US" sz="2600" dirty="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b="1"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94" name="Subtitle 2">
            <a:extLst>
              <a:ext uri="{FF2B5EF4-FFF2-40B4-BE49-F238E27FC236}">
                <a16:creationId xmlns:a16="http://schemas.microsoft.com/office/drawing/2014/main" id="{4EC94491-6539-F941-898A-4BB887977E4E}"/>
              </a:ext>
            </a:extLst>
          </p:cNvPr>
          <p:cNvSpPr txBox="1">
            <a:spLocks/>
          </p:cNvSpPr>
          <p:nvPr/>
        </p:nvSpPr>
        <p:spPr>
          <a:xfrm>
            <a:off x="167766" y="8331269"/>
            <a:ext cx="5510125" cy="1222966"/>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b="1"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95" name="Subtitle 2">
            <a:extLst>
              <a:ext uri="{FF2B5EF4-FFF2-40B4-BE49-F238E27FC236}">
                <a16:creationId xmlns:a16="http://schemas.microsoft.com/office/drawing/2014/main" id="{4EC94491-6539-F941-898A-4BB887977E4E}"/>
              </a:ext>
            </a:extLst>
          </p:cNvPr>
          <p:cNvSpPr txBox="1">
            <a:spLocks/>
          </p:cNvSpPr>
          <p:nvPr/>
        </p:nvSpPr>
        <p:spPr>
          <a:xfrm>
            <a:off x="141149" y="8571253"/>
            <a:ext cx="5684946" cy="5999658"/>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Portraits and poses</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Works of art are important for many reasons, they were created by famous or highly skilled artists, they influenced the artwork of others, they clearly show the features of a style or movement of art, the subject matter is interesting or important, they show the thoughts and ideas of the artist or the artist created a large body of work over a long period of time </a:t>
            </a:r>
            <a:endParaRPr lang="en-US" sz="2600" dirty="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b="1"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val="347662481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5462F81D-5CBD-E34A-AF48-778EE5C56DCF}"/>
              </a:ext>
            </a:extLst>
          </p:cNvPr>
          <p:cNvGrpSpPr/>
          <p:nvPr/>
        </p:nvGrpSpPr>
        <p:grpSpPr>
          <a:xfrm>
            <a:off x="6136539" y="-458587"/>
            <a:ext cx="9051323" cy="13716000"/>
            <a:chOff x="6263905" y="0"/>
            <a:chExt cx="9051323" cy="13716000"/>
          </a:xfrm>
        </p:grpSpPr>
        <p:sp>
          <p:nvSpPr>
            <p:cNvPr id="185" name="Freeform 1">
              <a:extLst>
                <a:ext uri="{FF2B5EF4-FFF2-40B4-BE49-F238E27FC236}">
                  <a16:creationId xmlns:a16="http://schemas.microsoft.com/office/drawing/2014/main" id="{28330879-8C3A-044D-BA38-5E9BA47A15BA}"/>
                </a:ext>
              </a:extLst>
            </p:cNvPr>
            <p:cNvSpPr>
              <a:spLocks noChangeArrowheads="1"/>
            </p:cNvSpPr>
            <p:nvPr/>
          </p:nvSpPr>
          <p:spPr bwMode="auto">
            <a:xfrm>
              <a:off x="6263905" y="0"/>
              <a:ext cx="9051323" cy="13716000"/>
            </a:xfrm>
            <a:custGeom>
              <a:avLst/>
              <a:gdLst>
                <a:gd name="T0" fmla="*/ 9787 w 12920"/>
                <a:gd name="T1" fmla="*/ 19577 h 19578"/>
                <a:gd name="T2" fmla="*/ 9787 w 12920"/>
                <a:gd name="T3" fmla="*/ 9515 h 19578"/>
                <a:gd name="T4" fmla="*/ 9787 w 12920"/>
                <a:gd name="T5" fmla="*/ 9515 h 19578"/>
                <a:gd name="T6" fmla="*/ 8930 w 12920"/>
                <a:gd name="T7" fmla="*/ 8658 h 19578"/>
                <a:gd name="T8" fmla="*/ 8930 w 12920"/>
                <a:gd name="T9" fmla="*/ 8658 h 19578"/>
                <a:gd name="T10" fmla="*/ 8073 w 12920"/>
                <a:gd name="T11" fmla="*/ 9515 h 19578"/>
                <a:gd name="T12" fmla="*/ 8073 w 12920"/>
                <a:gd name="T13" fmla="*/ 9949 h 19578"/>
                <a:gd name="T14" fmla="*/ 8073 w 12920"/>
                <a:gd name="T15" fmla="*/ 9949 h 19578"/>
                <a:gd name="T16" fmla="*/ 4084 w 12920"/>
                <a:gd name="T17" fmla="*/ 13938 h 19578"/>
                <a:gd name="T18" fmla="*/ 3989 w 12920"/>
                <a:gd name="T19" fmla="*/ 13938 h 19578"/>
                <a:gd name="T20" fmla="*/ 3989 w 12920"/>
                <a:gd name="T21" fmla="*/ 13938 h 19578"/>
                <a:gd name="T22" fmla="*/ 0 w 12920"/>
                <a:gd name="T23" fmla="*/ 9949 h 19578"/>
                <a:gd name="T24" fmla="*/ 0 w 12920"/>
                <a:gd name="T25" fmla="*/ 0 h 19578"/>
                <a:gd name="T26" fmla="*/ 3133 w 12920"/>
                <a:gd name="T27" fmla="*/ 0 h 19578"/>
                <a:gd name="T28" fmla="*/ 3133 w 12920"/>
                <a:gd name="T29" fmla="*/ 9949 h 19578"/>
                <a:gd name="T30" fmla="*/ 3133 w 12920"/>
                <a:gd name="T31" fmla="*/ 9949 h 19578"/>
                <a:gd name="T32" fmla="*/ 3989 w 12920"/>
                <a:gd name="T33" fmla="*/ 10805 h 19578"/>
                <a:gd name="T34" fmla="*/ 4084 w 12920"/>
                <a:gd name="T35" fmla="*/ 10805 h 19578"/>
                <a:gd name="T36" fmla="*/ 4084 w 12920"/>
                <a:gd name="T37" fmla="*/ 10805 h 19578"/>
                <a:gd name="T38" fmla="*/ 4940 w 12920"/>
                <a:gd name="T39" fmla="*/ 9949 h 19578"/>
                <a:gd name="T40" fmla="*/ 4940 w 12920"/>
                <a:gd name="T41" fmla="*/ 9515 h 19578"/>
                <a:gd name="T42" fmla="*/ 4940 w 12920"/>
                <a:gd name="T43" fmla="*/ 9515 h 19578"/>
                <a:gd name="T44" fmla="*/ 8930 w 12920"/>
                <a:gd name="T45" fmla="*/ 5526 h 19578"/>
                <a:gd name="T46" fmla="*/ 8930 w 12920"/>
                <a:gd name="T47" fmla="*/ 5526 h 19578"/>
                <a:gd name="T48" fmla="*/ 12919 w 12920"/>
                <a:gd name="T49" fmla="*/ 9515 h 19578"/>
                <a:gd name="T50" fmla="*/ 12919 w 12920"/>
                <a:gd name="T51" fmla="*/ 19577 h 19578"/>
                <a:gd name="T52" fmla="*/ 9787 w 12920"/>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920" h="19578">
                  <a:moveTo>
                    <a:pt x="9787" y="19577"/>
                  </a:moveTo>
                  <a:lnTo>
                    <a:pt x="9787" y="9515"/>
                  </a:lnTo>
                  <a:lnTo>
                    <a:pt x="9787" y="9515"/>
                  </a:lnTo>
                  <a:cubicBezTo>
                    <a:pt x="9787" y="9043"/>
                    <a:pt x="9402" y="8658"/>
                    <a:pt x="8930" y="8658"/>
                  </a:cubicBezTo>
                  <a:lnTo>
                    <a:pt x="8930" y="8658"/>
                  </a:lnTo>
                  <a:cubicBezTo>
                    <a:pt x="8457" y="8658"/>
                    <a:pt x="8073" y="9043"/>
                    <a:pt x="8073" y="9515"/>
                  </a:cubicBezTo>
                  <a:lnTo>
                    <a:pt x="8073" y="9949"/>
                  </a:lnTo>
                  <a:lnTo>
                    <a:pt x="8073" y="9949"/>
                  </a:lnTo>
                  <a:cubicBezTo>
                    <a:pt x="8073" y="12149"/>
                    <a:pt x="6283" y="13938"/>
                    <a:pt x="4084" y="13938"/>
                  </a:cubicBezTo>
                  <a:lnTo>
                    <a:pt x="3989" y="13938"/>
                  </a:lnTo>
                  <a:lnTo>
                    <a:pt x="3989" y="13938"/>
                  </a:lnTo>
                  <a:cubicBezTo>
                    <a:pt x="1790" y="13938"/>
                    <a:pt x="0" y="12149"/>
                    <a:pt x="0" y="9949"/>
                  </a:cubicBezTo>
                  <a:lnTo>
                    <a:pt x="0" y="0"/>
                  </a:lnTo>
                  <a:lnTo>
                    <a:pt x="3133" y="0"/>
                  </a:lnTo>
                  <a:lnTo>
                    <a:pt x="3133" y="9949"/>
                  </a:lnTo>
                  <a:lnTo>
                    <a:pt x="3133" y="9949"/>
                  </a:lnTo>
                  <a:cubicBezTo>
                    <a:pt x="3133" y="10421"/>
                    <a:pt x="3517" y="10805"/>
                    <a:pt x="3989" y="10805"/>
                  </a:cubicBezTo>
                  <a:lnTo>
                    <a:pt x="4084" y="10805"/>
                  </a:lnTo>
                  <a:lnTo>
                    <a:pt x="4084" y="10805"/>
                  </a:lnTo>
                  <a:cubicBezTo>
                    <a:pt x="4556" y="10805"/>
                    <a:pt x="4940" y="10421"/>
                    <a:pt x="4940" y="9949"/>
                  </a:cubicBezTo>
                  <a:lnTo>
                    <a:pt x="4940" y="9515"/>
                  </a:lnTo>
                  <a:lnTo>
                    <a:pt x="4940" y="9515"/>
                  </a:lnTo>
                  <a:cubicBezTo>
                    <a:pt x="4940" y="7316"/>
                    <a:pt x="6730" y="5526"/>
                    <a:pt x="8930" y="5526"/>
                  </a:cubicBezTo>
                  <a:lnTo>
                    <a:pt x="8930" y="5526"/>
                  </a:lnTo>
                  <a:cubicBezTo>
                    <a:pt x="11130" y="5526"/>
                    <a:pt x="12919" y="7316"/>
                    <a:pt x="12919" y="9515"/>
                  </a:cubicBezTo>
                  <a:lnTo>
                    <a:pt x="12919" y="19577"/>
                  </a:lnTo>
                  <a:lnTo>
                    <a:pt x="9787" y="19577"/>
                  </a:lnTo>
                </a:path>
              </a:pathLst>
            </a:custGeom>
            <a:solidFill>
              <a:srgbClr val="CEE3A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186" name="Freeform 2">
              <a:extLst>
                <a:ext uri="{FF2B5EF4-FFF2-40B4-BE49-F238E27FC236}">
                  <a16:creationId xmlns:a16="http://schemas.microsoft.com/office/drawing/2014/main" id="{25423859-04CF-314B-98A7-7C9C09525A0D}"/>
                </a:ext>
              </a:extLst>
            </p:cNvPr>
            <p:cNvSpPr>
              <a:spLocks noChangeArrowheads="1"/>
            </p:cNvSpPr>
            <p:nvPr/>
          </p:nvSpPr>
          <p:spPr bwMode="auto">
            <a:xfrm>
              <a:off x="6402918" y="0"/>
              <a:ext cx="8776386" cy="13716000"/>
            </a:xfrm>
            <a:custGeom>
              <a:avLst/>
              <a:gdLst>
                <a:gd name="T0" fmla="*/ 9786 w 12528"/>
                <a:gd name="T1" fmla="*/ 19577 h 19578"/>
                <a:gd name="T2" fmla="*/ 9786 w 12528"/>
                <a:gd name="T3" fmla="*/ 9515 h 19578"/>
                <a:gd name="T4" fmla="*/ 9786 w 12528"/>
                <a:gd name="T5" fmla="*/ 9515 h 19578"/>
                <a:gd name="T6" fmla="*/ 8734 w 12528"/>
                <a:gd name="T7" fmla="*/ 8463 h 19578"/>
                <a:gd name="T8" fmla="*/ 8734 w 12528"/>
                <a:gd name="T9" fmla="*/ 8463 h 19578"/>
                <a:gd name="T10" fmla="*/ 7681 w 12528"/>
                <a:gd name="T11" fmla="*/ 9515 h 19578"/>
                <a:gd name="T12" fmla="*/ 7681 w 12528"/>
                <a:gd name="T13" fmla="*/ 9949 h 19578"/>
                <a:gd name="T14" fmla="*/ 7681 w 12528"/>
                <a:gd name="T15" fmla="*/ 9949 h 19578"/>
                <a:gd name="T16" fmla="*/ 3888 w 12528"/>
                <a:gd name="T17" fmla="*/ 13742 h 19578"/>
                <a:gd name="T18" fmla="*/ 3793 w 12528"/>
                <a:gd name="T19" fmla="*/ 13742 h 19578"/>
                <a:gd name="T20" fmla="*/ 3793 w 12528"/>
                <a:gd name="T21" fmla="*/ 13742 h 19578"/>
                <a:gd name="T22" fmla="*/ 0 w 12528"/>
                <a:gd name="T23" fmla="*/ 9949 h 19578"/>
                <a:gd name="T24" fmla="*/ 0 w 12528"/>
                <a:gd name="T25" fmla="*/ 0 h 19578"/>
                <a:gd name="T26" fmla="*/ 2741 w 12528"/>
                <a:gd name="T27" fmla="*/ 0 h 19578"/>
                <a:gd name="T28" fmla="*/ 2741 w 12528"/>
                <a:gd name="T29" fmla="*/ 9949 h 19578"/>
                <a:gd name="T30" fmla="*/ 2741 w 12528"/>
                <a:gd name="T31" fmla="*/ 9949 h 19578"/>
                <a:gd name="T32" fmla="*/ 3793 w 12528"/>
                <a:gd name="T33" fmla="*/ 11002 h 19578"/>
                <a:gd name="T34" fmla="*/ 3888 w 12528"/>
                <a:gd name="T35" fmla="*/ 11002 h 19578"/>
                <a:gd name="T36" fmla="*/ 3888 w 12528"/>
                <a:gd name="T37" fmla="*/ 11002 h 19578"/>
                <a:gd name="T38" fmla="*/ 4940 w 12528"/>
                <a:gd name="T39" fmla="*/ 9949 h 19578"/>
                <a:gd name="T40" fmla="*/ 4940 w 12528"/>
                <a:gd name="T41" fmla="*/ 9515 h 19578"/>
                <a:gd name="T42" fmla="*/ 4940 w 12528"/>
                <a:gd name="T43" fmla="*/ 9515 h 19578"/>
                <a:gd name="T44" fmla="*/ 8734 w 12528"/>
                <a:gd name="T45" fmla="*/ 5722 h 19578"/>
                <a:gd name="T46" fmla="*/ 8734 w 12528"/>
                <a:gd name="T47" fmla="*/ 5722 h 19578"/>
                <a:gd name="T48" fmla="*/ 12527 w 12528"/>
                <a:gd name="T49" fmla="*/ 9515 h 19578"/>
                <a:gd name="T50" fmla="*/ 12527 w 12528"/>
                <a:gd name="T51" fmla="*/ 19577 h 19578"/>
                <a:gd name="T52" fmla="*/ 9786 w 12528"/>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528" h="19578">
                  <a:moveTo>
                    <a:pt x="9786" y="19577"/>
                  </a:moveTo>
                  <a:lnTo>
                    <a:pt x="9786" y="9515"/>
                  </a:lnTo>
                  <a:lnTo>
                    <a:pt x="9786" y="9515"/>
                  </a:lnTo>
                  <a:cubicBezTo>
                    <a:pt x="9786" y="8935"/>
                    <a:pt x="9314" y="8463"/>
                    <a:pt x="8734" y="8463"/>
                  </a:cubicBezTo>
                  <a:lnTo>
                    <a:pt x="8734" y="8463"/>
                  </a:lnTo>
                  <a:cubicBezTo>
                    <a:pt x="8153" y="8463"/>
                    <a:pt x="7681" y="8935"/>
                    <a:pt x="7681" y="9515"/>
                  </a:cubicBezTo>
                  <a:lnTo>
                    <a:pt x="7681" y="9949"/>
                  </a:lnTo>
                  <a:lnTo>
                    <a:pt x="7681" y="9949"/>
                  </a:lnTo>
                  <a:cubicBezTo>
                    <a:pt x="7681" y="12040"/>
                    <a:pt x="5979" y="13742"/>
                    <a:pt x="3888" y="13742"/>
                  </a:cubicBezTo>
                  <a:lnTo>
                    <a:pt x="3793" y="13742"/>
                  </a:lnTo>
                  <a:lnTo>
                    <a:pt x="3793" y="13742"/>
                  </a:lnTo>
                  <a:cubicBezTo>
                    <a:pt x="1702" y="13742"/>
                    <a:pt x="0" y="12040"/>
                    <a:pt x="0" y="9949"/>
                  </a:cubicBezTo>
                  <a:lnTo>
                    <a:pt x="0" y="0"/>
                  </a:lnTo>
                  <a:lnTo>
                    <a:pt x="2741" y="0"/>
                  </a:lnTo>
                  <a:lnTo>
                    <a:pt x="2741" y="9949"/>
                  </a:lnTo>
                  <a:lnTo>
                    <a:pt x="2741" y="9949"/>
                  </a:lnTo>
                  <a:cubicBezTo>
                    <a:pt x="2741" y="10529"/>
                    <a:pt x="3213" y="11002"/>
                    <a:pt x="3793" y="11002"/>
                  </a:cubicBezTo>
                  <a:lnTo>
                    <a:pt x="3888" y="11002"/>
                  </a:lnTo>
                  <a:lnTo>
                    <a:pt x="3888" y="11002"/>
                  </a:lnTo>
                  <a:cubicBezTo>
                    <a:pt x="4468" y="11002"/>
                    <a:pt x="4940" y="10529"/>
                    <a:pt x="4940" y="9949"/>
                  </a:cubicBezTo>
                  <a:lnTo>
                    <a:pt x="4940" y="9515"/>
                  </a:lnTo>
                  <a:lnTo>
                    <a:pt x="4940" y="9515"/>
                  </a:lnTo>
                  <a:cubicBezTo>
                    <a:pt x="4940" y="7424"/>
                    <a:pt x="6642" y="5722"/>
                    <a:pt x="8734" y="5722"/>
                  </a:cubicBezTo>
                  <a:lnTo>
                    <a:pt x="8734" y="5722"/>
                  </a:lnTo>
                  <a:cubicBezTo>
                    <a:pt x="10825" y="5722"/>
                    <a:pt x="12527" y="7424"/>
                    <a:pt x="12527" y="9515"/>
                  </a:cubicBezTo>
                  <a:lnTo>
                    <a:pt x="12527" y="19577"/>
                  </a:lnTo>
                  <a:lnTo>
                    <a:pt x="9786" y="19577"/>
                  </a:lnTo>
                </a:path>
              </a:pathLst>
            </a:custGeom>
            <a:solidFill>
              <a:schemeClr val="accent6">
                <a:lumMod val="60000"/>
                <a:lumOff val="40000"/>
              </a:schemeClr>
            </a:solidFill>
            <a:ln>
              <a:noFill/>
            </a:ln>
            <a:effectLst/>
          </p:spPr>
          <p:txBody>
            <a:bodyPr wrap="none" anchor="ctr"/>
            <a:lstStyle/>
            <a:p>
              <a:endParaRPr lang="en-US" sz="6532" dirty="0">
                <a:latin typeface="Fira Sans Light" panose="020B0403050000020004" pitchFamily="34" charset="0"/>
              </a:endParaRPr>
            </a:p>
          </p:txBody>
        </p:sp>
        <p:sp>
          <p:nvSpPr>
            <p:cNvPr id="187" name="Freeform 3">
              <a:extLst>
                <a:ext uri="{FF2B5EF4-FFF2-40B4-BE49-F238E27FC236}">
                  <a16:creationId xmlns:a16="http://schemas.microsoft.com/office/drawing/2014/main" id="{669D8999-E7D3-9F48-8926-799757FF78D9}"/>
                </a:ext>
              </a:extLst>
            </p:cNvPr>
            <p:cNvSpPr>
              <a:spLocks noChangeArrowheads="1"/>
            </p:cNvSpPr>
            <p:nvPr/>
          </p:nvSpPr>
          <p:spPr bwMode="auto">
            <a:xfrm>
              <a:off x="6538842" y="0"/>
              <a:ext cx="8501447" cy="13716000"/>
            </a:xfrm>
            <a:custGeom>
              <a:avLst/>
              <a:gdLst>
                <a:gd name="T0" fmla="*/ 12136 w 12137"/>
                <a:gd name="T1" fmla="*/ 19577 h 19578"/>
                <a:gd name="T2" fmla="*/ 9787 w 12137"/>
                <a:gd name="T3" fmla="*/ 19577 h 19578"/>
                <a:gd name="T4" fmla="*/ 9787 w 12137"/>
                <a:gd name="T5" fmla="*/ 9515 h 19578"/>
                <a:gd name="T6" fmla="*/ 9787 w 12137"/>
                <a:gd name="T7" fmla="*/ 9515 h 19578"/>
                <a:gd name="T8" fmla="*/ 8538 w 12137"/>
                <a:gd name="T9" fmla="*/ 8267 h 19578"/>
                <a:gd name="T10" fmla="*/ 8538 w 12137"/>
                <a:gd name="T11" fmla="*/ 8267 h 19578"/>
                <a:gd name="T12" fmla="*/ 7289 w 12137"/>
                <a:gd name="T13" fmla="*/ 9515 h 19578"/>
                <a:gd name="T14" fmla="*/ 7289 w 12137"/>
                <a:gd name="T15" fmla="*/ 9949 h 19578"/>
                <a:gd name="T16" fmla="*/ 7289 w 12137"/>
                <a:gd name="T17" fmla="*/ 9949 h 19578"/>
                <a:gd name="T18" fmla="*/ 3692 w 12137"/>
                <a:gd name="T19" fmla="*/ 13546 h 19578"/>
                <a:gd name="T20" fmla="*/ 3597 w 12137"/>
                <a:gd name="T21" fmla="*/ 13546 h 19578"/>
                <a:gd name="T22" fmla="*/ 3597 w 12137"/>
                <a:gd name="T23" fmla="*/ 13546 h 19578"/>
                <a:gd name="T24" fmla="*/ 0 w 12137"/>
                <a:gd name="T25" fmla="*/ 9949 h 19578"/>
                <a:gd name="T26" fmla="*/ 0 w 12137"/>
                <a:gd name="T27" fmla="*/ 0 h 19578"/>
                <a:gd name="T28" fmla="*/ 2349 w 12137"/>
                <a:gd name="T29" fmla="*/ 0 h 19578"/>
                <a:gd name="T30" fmla="*/ 2349 w 12137"/>
                <a:gd name="T31" fmla="*/ 9949 h 19578"/>
                <a:gd name="T32" fmla="*/ 2349 w 12137"/>
                <a:gd name="T33" fmla="*/ 9949 h 19578"/>
                <a:gd name="T34" fmla="*/ 3597 w 12137"/>
                <a:gd name="T35" fmla="*/ 11197 h 19578"/>
                <a:gd name="T36" fmla="*/ 3692 w 12137"/>
                <a:gd name="T37" fmla="*/ 11197 h 19578"/>
                <a:gd name="T38" fmla="*/ 3692 w 12137"/>
                <a:gd name="T39" fmla="*/ 11197 h 19578"/>
                <a:gd name="T40" fmla="*/ 4940 w 12137"/>
                <a:gd name="T41" fmla="*/ 9949 h 19578"/>
                <a:gd name="T42" fmla="*/ 4940 w 12137"/>
                <a:gd name="T43" fmla="*/ 9515 h 19578"/>
                <a:gd name="T44" fmla="*/ 4940 w 12137"/>
                <a:gd name="T45" fmla="*/ 9515 h 19578"/>
                <a:gd name="T46" fmla="*/ 8538 w 12137"/>
                <a:gd name="T47" fmla="*/ 5918 h 19578"/>
                <a:gd name="T48" fmla="*/ 8538 w 12137"/>
                <a:gd name="T49" fmla="*/ 5918 h 19578"/>
                <a:gd name="T50" fmla="*/ 12136 w 12137"/>
                <a:gd name="T51" fmla="*/ 9515 h 19578"/>
                <a:gd name="T52" fmla="*/ 12136 w 12137"/>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137" h="19578">
                  <a:moveTo>
                    <a:pt x="12136" y="19577"/>
                  </a:moveTo>
                  <a:lnTo>
                    <a:pt x="9787" y="19577"/>
                  </a:lnTo>
                  <a:lnTo>
                    <a:pt x="9787" y="9515"/>
                  </a:lnTo>
                  <a:lnTo>
                    <a:pt x="9787" y="9515"/>
                  </a:lnTo>
                  <a:cubicBezTo>
                    <a:pt x="9787" y="8827"/>
                    <a:pt x="9226" y="8267"/>
                    <a:pt x="8538" y="8267"/>
                  </a:cubicBezTo>
                  <a:lnTo>
                    <a:pt x="8538" y="8267"/>
                  </a:lnTo>
                  <a:cubicBezTo>
                    <a:pt x="7850" y="8267"/>
                    <a:pt x="7289" y="8827"/>
                    <a:pt x="7289" y="9515"/>
                  </a:cubicBezTo>
                  <a:lnTo>
                    <a:pt x="7289" y="9949"/>
                  </a:lnTo>
                  <a:lnTo>
                    <a:pt x="7289" y="9949"/>
                  </a:lnTo>
                  <a:cubicBezTo>
                    <a:pt x="7289" y="11933"/>
                    <a:pt x="5676" y="13546"/>
                    <a:pt x="3692" y="13546"/>
                  </a:cubicBezTo>
                  <a:lnTo>
                    <a:pt x="3597" y="13546"/>
                  </a:lnTo>
                  <a:lnTo>
                    <a:pt x="3597" y="13546"/>
                  </a:lnTo>
                  <a:cubicBezTo>
                    <a:pt x="1614" y="13546"/>
                    <a:pt x="0" y="11933"/>
                    <a:pt x="0" y="9949"/>
                  </a:cubicBezTo>
                  <a:lnTo>
                    <a:pt x="0" y="0"/>
                  </a:lnTo>
                  <a:lnTo>
                    <a:pt x="2349" y="0"/>
                  </a:lnTo>
                  <a:lnTo>
                    <a:pt x="2349" y="9949"/>
                  </a:lnTo>
                  <a:lnTo>
                    <a:pt x="2349" y="9949"/>
                  </a:lnTo>
                  <a:cubicBezTo>
                    <a:pt x="2349" y="10637"/>
                    <a:pt x="2909" y="11197"/>
                    <a:pt x="3597" y="11197"/>
                  </a:cubicBezTo>
                  <a:lnTo>
                    <a:pt x="3692" y="11197"/>
                  </a:lnTo>
                  <a:lnTo>
                    <a:pt x="3692" y="11197"/>
                  </a:lnTo>
                  <a:cubicBezTo>
                    <a:pt x="4380" y="11197"/>
                    <a:pt x="4940" y="10637"/>
                    <a:pt x="4940" y="9949"/>
                  </a:cubicBezTo>
                  <a:lnTo>
                    <a:pt x="4940" y="9515"/>
                  </a:lnTo>
                  <a:lnTo>
                    <a:pt x="4940" y="9515"/>
                  </a:lnTo>
                  <a:cubicBezTo>
                    <a:pt x="4940" y="7531"/>
                    <a:pt x="6554" y="5918"/>
                    <a:pt x="8538" y="5918"/>
                  </a:cubicBezTo>
                  <a:lnTo>
                    <a:pt x="8538" y="5918"/>
                  </a:lnTo>
                  <a:cubicBezTo>
                    <a:pt x="10522" y="5918"/>
                    <a:pt x="12136" y="7531"/>
                    <a:pt x="12136" y="9515"/>
                  </a:cubicBezTo>
                  <a:lnTo>
                    <a:pt x="12136" y="19577"/>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188" name="Freeform 4">
              <a:extLst>
                <a:ext uri="{FF2B5EF4-FFF2-40B4-BE49-F238E27FC236}">
                  <a16:creationId xmlns:a16="http://schemas.microsoft.com/office/drawing/2014/main" id="{C1D77E45-35B5-4B41-9113-C33F0194879A}"/>
                </a:ext>
              </a:extLst>
            </p:cNvPr>
            <p:cNvSpPr>
              <a:spLocks noChangeArrowheads="1"/>
            </p:cNvSpPr>
            <p:nvPr/>
          </p:nvSpPr>
          <p:spPr bwMode="auto">
            <a:xfrm>
              <a:off x="6677856" y="0"/>
              <a:ext cx="8226509" cy="13716000"/>
            </a:xfrm>
            <a:custGeom>
              <a:avLst/>
              <a:gdLst>
                <a:gd name="T0" fmla="*/ 9786 w 11745"/>
                <a:gd name="T1" fmla="*/ 19577 h 19578"/>
                <a:gd name="T2" fmla="*/ 9786 w 11745"/>
                <a:gd name="T3" fmla="*/ 9515 h 19578"/>
                <a:gd name="T4" fmla="*/ 9786 w 11745"/>
                <a:gd name="T5" fmla="*/ 9515 h 19578"/>
                <a:gd name="T6" fmla="*/ 8342 w 11745"/>
                <a:gd name="T7" fmla="*/ 8071 h 19578"/>
                <a:gd name="T8" fmla="*/ 8342 w 11745"/>
                <a:gd name="T9" fmla="*/ 8071 h 19578"/>
                <a:gd name="T10" fmla="*/ 6897 w 11745"/>
                <a:gd name="T11" fmla="*/ 9515 h 19578"/>
                <a:gd name="T12" fmla="*/ 6897 w 11745"/>
                <a:gd name="T13" fmla="*/ 9949 h 19578"/>
                <a:gd name="T14" fmla="*/ 6897 w 11745"/>
                <a:gd name="T15" fmla="*/ 9949 h 19578"/>
                <a:gd name="T16" fmla="*/ 3496 w 11745"/>
                <a:gd name="T17" fmla="*/ 13351 h 19578"/>
                <a:gd name="T18" fmla="*/ 3401 w 11745"/>
                <a:gd name="T19" fmla="*/ 13351 h 19578"/>
                <a:gd name="T20" fmla="*/ 3401 w 11745"/>
                <a:gd name="T21" fmla="*/ 13351 h 19578"/>
                <a:gd name="T22" fmla="*/ 0 w 11745"/>
                <a:gd name="T23" fmla="*/ 9949 h 19578"/>
                <a:gd name="T24" fmla="*/ 0 w 11745"/>
                <a:gd name="T25" fmla="*/ 0 h 19578"/>
                <a:gd name="T26" fmla="*/ 1957 w 11745"/>
                <a:gd name="T27" fmla="*/ 0 h 19578"/>
                <a:gd name="T28" fmla="*/ 1957 w 11745"/>
                <a:gd name="T29" fmla="*/ 9949 h 19578"/>
                <a:gd name="T30" fmla="*/ 1957 w 11745"/>
                <a:gd name="T31" fmla="*/ 9949 h 19578"/>
                <a:gd name="T32" fmla="*/ 3401 w 11745"/>
                <a:gd name="T33" fmla="*/ 11393 h 19578"/>
                <a:gd name="T34" fmla="*/ 3496 w 11745"/>
                <a:gd name="T35" fmla="*/ 11393 h 19578"/>
                <a:gd name="T36" fmla="*/ 3496 w 11745"/>
                <a:gd name="T37" fmla="*/ 11393 h 19578"/>
                <a:gd name="T38" fmla="*/ 4940 w 11745"/>
                <a:gd name="T39" fmla="*/ 9949 h 19578"/>
                <a:gd name="T40" fmla="*/ 4940 w 11745"/>
                <a:gd name="T41" fmla="*/ 9515 h 19578"/>
                <a:gd name="T42" fmla="*/ 4940 w 11745"/>
                <a:gd name="T43" fmla="*/ 9515 h 19578"/>
                <a:gd name="T44" fmla="*/ 8342 w 11745"/>
                <a:gd name="T45" fmla="*/ 6114 h 19578"/>
                <a:gd name="T46" fmla="*/ 8342 w 11745"/>
                <a:gd name="T47" fmla="*/ 6114 h 19578"/>
                <a:gd name="T48" fmla="*/ 11744 w 11745"/>
                <a:gd name="T49" fmla="*/ 9515 h 19578"/>
                <a:gd name="T50" fmla="*/ 11744 w 11745"/>
                <a:gd name="T51" fmla="*/ 19577 h 19578"/>
                <a:gd name="T52" fmla="*/ 9786 w 11745"/>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745" h="19578">
                  <a:moveTo>
                    <a:pt x="9786" y="19577"/>
                  </a:moveTo>
                  <a:lnTo>
                    <a:pt x="9786" y="9515"/>
                  </a:lnTo>
                  <a:lnTo>
                    <a:pt x="9786" y="9515"/>
                  </a:lnTo>
                  <a:cubicBezTo>
                    <a:pt x="9786" y="8719"/>
                    <a:pt x="9138" y="8071"/>
                    <a:pt x="8342" y="8071"/>
                  </a:cubicBezTo>
                  <a:lnTo>
                    <a:pt x="8342" y="8071"/>
                  </a:lnTo>
                  <a:cubicBezTo>
                    <a:pt x="7546" y="8071"/>
                    <a:pt x="6897" y="8719"/>
                    <a:pt x="6897" y="9515"/>
                  </a:cubicBezTo>
                  <a:lnTo>
                    <a:pt x="6897" y="9949"/>
                  </a:lnTo>
                  <a:lnTo>
                    <a:pt x="6897" y="9949"/>
                  </a:lnTo>
                  <a:cubicBezTo>
                    <a:pt x="6897" y="11824"/>
                    <a:pt x="5371" y="13351"/>
                    <a:pt x="3496" y="13351"/>
                  </a:cubicBezTo>
                  <a:lnTo>
                    <a:pt x="3401" y="13351"/>
                  </a:lnTo>
                  <a:lnTo>
                    <a:pt x="3401" y="13351"/>
                  </a:lnTo>
                  <a:cubicBezTo>
                    <a:pt x="1526" y="13351"/>
                    <a:pt x="0" y="11824"/>
                    <a:pt x="0" y="9949"/>
                  </a:cubicBezTo>
                  <a:lnTo>
                    <a:pt x="0" y="0"/>
                  </a:lnTo>
                  <a:lnTo>
                    <a:pt x="1957" y="0"/>
                  </a:lnTo>
                  <a:lnTo>
                    <a:pt x="1957" y="9949"/>
                  </a:lnTo>
                  <a:lnTo>
                    <a:pt x="1957" y="9949"/>
                  </a:lnTo>
                  <a:cubicBezTo>
                    <a:pt x="1957" y="10745"/>
                    <a:pt x="2605" y="11393"/>
                    <a:pt x="3401" y="11393"/>
                  </a:cubicBezTo>
                  <a:lnTo>
                    <a:pt x="3496" y="11393"/>
                  </a:lnTo>
                  <a:lnTo>
                    <a:pt x="3496" y="11393"/>
                  </a:lnTo>
                  <a:cubicBezTo>
                    <a:pt x="4292" y="11393"/>
                    <a:pt x="4940" y="10745"/>
                    <a:pt x="4940" y="9949"/>
                  </a:cubicBezTo>
                  <a:lnTo>
                    <a:pt x="4940" y="9515"/>
                  </a:lnTo>
                  <a:lnTo>
                    <a:pt x="4940" y="9515"/>
                  </a:lnTo>
                  <a:cubicBezTo>
                    <a:pt x="4940" y="7640"/>
                    <a:pt x="6466" y="6114"/>
                    <a:pt x="8342" y="6114"/>
                  </a:cubicBezTo>
                  <a:lnTo>
                    <a:pt x="8342" y="6114"/>
                  </a:lnTo>
                  <a:cubicBezTo>
                    <a:pt x="10218" y="6114"/>
                    <a:pt x="11744" y="7640"/>
                    <a:pt x="11744" y="9515"/>
                  </a:cubicBezTo>
                  <a:lnTo>
                    <a:pt x="11744" y="19577"/>
                  </a:lnTo>
                  <a:lnTo>
                    <a:pt x="9786" y="19577"/>
                  </a:lnTo>
                </a:path>
              </a:pathLst>
            </a:custGeom>
            <a:solidFill>
              <a:schemeClr val="accent6"/>
            </a:solidFill>
            <a:ln>
              <a:noFill/>
            </a:ln>
            <a:effectLst/>
          </p:spPr>
          <p:txBody>
            <a:bodyPr wrap="none" anchor="ctr"/>
            <a:lstStyle/>
            <a:p>
              <a:endParaRPr lang="en-US" sz="6532" dirty="0">
                <a:latin typeface="Fira Sans Light" panose="020B0403050000020004" pitchFamily="34" charset="0"/>
              </a:endParaRPr>
            </a:p>
          </p:txBody>
        </p:sp>
        <p:sp>
          <p:nvSpPr>
            <p:cNvPr id="189" name="Freeform 5">
              <a:extLst>
                <a:ext uri="{FF2B5EF4-FFF2-40B4-BE49-F238E27FC236}">
                  <a16:creationId xmlns:a16="http://schemas.microsoft.com/office/drawing/2014/main" id="{D749D0C7-BF34-5644-8F7E-E64144823EF1}"/>
                </a:ext>
              </a:extLst>
            </p:cNvPr>
            <p:cNvSpPr>
              <a:spLocks noChangeArrowheads="1"/>
            </p:cNvSpPr>
            <p:nvPr/>
          </p:nvSpPr>
          <p:spPr bwMode="auto">
            <a:xfrm>
              <a:off x="7363656" y="725960"/>
              <a:ext cx="6854909" cy="12291883"/>
            </a:xfrm>
            <a:custGeom>
              <a:avLst/>
              <a:gdLst>
                <a:gd name="T0" fmla="*/ 0 w 9787"/>
                <a:gd name="T1" fmla="*/ 0 h 17547"/>
                <a:gd name="T2" fmla="*/ 0 w 9787"/>
                <a:gd name="T3" fmla="*/ 8913 h 17547"/>
                <a:gd name="T4" fmla="*/ 0 w 9787"/>
                <a:gd name="T5" fmla="*/ 8913 h 17547"/>
                <a:gd name="T6" fmla="*/ 2422 w 9787"/>
                <a:gd name="T7" fmla="*/ 11336 h 17547"/>
                <a:gd name="T8" fmla="*/ 2517 w 9787"/>
                <a:gd name="T9" fmla="*/ 11336 h 17547"/>
                <a:gd name="T10" fmla="*/ 2517 w 9787"/>
                <a:gd name="T11" fmla="*/ 11336 h 17547"/>
                <a:gd name="T12" fmla="*/ 4940 w 9787"/>
                <a:gd name="T13" fmla="*/ 8913 h 17547"/>
                <a:gd name="T14" fmla="*/ 4940 w 9787"/>
                <a:gd name="T15" fmla="*/ 8479 h 17547"/>
                <a:gd name="T16" fmla="*/ 4940 w 9787"/>
                <a:gd name="T17" fmla="*/ 8479 h 17547"/>
                <a:gd name="T18" fmla="*/ 7363 w 9787"/>
                <a:gd name="T19" fmla="*/ 6056 h 17547"/>
                <a:gd name="T20" fmla="*/ 7363 w 9787"/>
                <a:gd name="T21" fmla="*/ 6056 h 17547"/>
                <a:gd name="T22" fmla="*/ 7363 w 9787"/>
                <a:gd name="T23" fmla="*/ 6056 h 17547"/>
                <a:gd name="T24" fmla="*/ 9786 w 9787"/>
                <a:gd name="T25" fmla="*/ 8479 h 17547"/>
                <a:gd name="T26" fmla="*/ 9786 w 9787"/>
                <a:gd name="T27" fmla="*/ 17546 h 175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787" h="17547">
                  <a:moveTo>
                    <a:pt x="0" y="0"/>
                  </a:moveTo>
                  <a:lnTo>
                    <a:pt x="0" y="8913"/>
                  </a:lnTo>
                  <a:lnTo>
                    <a:pt x="0" y="8913"/>
                  </a:lnTo>
                  <a:cubicBezTo>
                    <a:pt x="0" y="10251"/>
                    <a:pt x="1084" y="11336"/>
                    <a:pt x="2422" y="11336"/>
                  </a:cubicBezTo>
                  <a:lnTo>
                    <a:pt x="2517" y="11336"/>
                  </a:lnTo>
                  <a:lnTo>
                    <a:pt x="2517" y="11336"/>
                  </a:lnTo>
                  <a:cubicBezTo>
                    <a:pt x="3855" y="11336"/>
                    <a:pt x="4940" y="10251"/>
                    <a:pt x="4940" y="8913"/>
                  </a:cubicBezTo>
                  <a:lnTo>
                    <a:pt x="4940" y="8479"/>
                  </a:lnTo>
                  <a:lnTo>
                    <a:pt x="4940" y="8479"/>
                  </a:lnTo>
                  <a:cubicBezTo>
                    <a:pt x="4940" y="7142"/>
                    <a:pt x="6024" y="6056"/>
                    <a:pt x="7363" y="6056"/>
                  </a:cubicBezTo>
                  <a:lnTo>
                    <a:pt x="7363" y="6056"/>
                  </a:lnTo>
                  <a:lnTo>
                    <a:pt x="7363" y="6056"/>
                  </a:lnTo>
                  <a:cubicBezTo>
                    <a:pt x="8701" y="6056"/>
                    <a:pt x="9786" y="7142"/>
                    <a:pt x="9786" y="8479"/>
                  </a:cubicBezTo>
                  <a:lnTo>
                    <a:pt x="9786" y="17546"/>
                  </a:lnTo>
                </a:path>
              </a:pathLst>
            </a:custGeom>
            <a:noFill/>
            <a:ln w="38100" cap="flat">
              <a:solidFill>
                <a:schemeClr val="bg1"/>
              </a:solidFill>
              <a:prstDash val="dash"/>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6532" dirty="0">
                <a:latin typeface="Fira Sans Light" panose="020B0403050000020004" pitchFamily="34" charset="0"/>
              </a:endParaRPr>
            </a:p>
          </p:txBody>
        </p:sp>
      </p:grpSp>
      <p:sp>
        <p:nvSpPr>
          <p:cNvPr id="274" name="Freeform 273">
            <a:extLst>
              <a:ext uri="{FF2B5EF4-FFF2-40B4-BE49-F238E27FC236}">
                <a16:creationId xmlns:a16="http://schemas.microsoft.com/office/drawing/2014/main" id="{86382094-E09E-0045-9F2B-81022A2AB888}"/>
              </a:ext>
            </a:extLst>
          </p:cNvPr>
          <p:cNvSpPr>
            <a:spLocks noChangeArrowheads="1"/>
          </p:cNvSpPr>
          <p:nvPr/>
        </p:nvSpPr>
        <p:spPr bwMode="auto">
          <a:xfrm>
            <a:off x="13576014" y="13203195"/>
            <a:ext cx="1281319" cy="385452"/>
          </a:xfrm>
          <a:custGeom>
            <a:avLst/>
            <a:gdLst>
              <a:gd name="connsiteX0" fmla="*/ 1149178 w 1281319"/>
              <a:gd name="connsiteY0" fmla="*/ 0 h 385452"/>
              <a:gd name="connsiteX1" fmla="*/ 1281319 w 1281319"/>
              <a:gd name="connsiteY1" fmla="*/ 0 h 385452"/>
              <a:gd name="connsiteX2" fmla="*/ 1281319 w 1281319"/>
              <a:gd name="connsiteY2" fmla="*/ 385452 h 385452"/>
              <a:gd name="connsiteX3" fmla="*/ 1149178 w 1281319"/>
              <a:gd name="connsiteY3" fmla="*/ 385452 h 385452"/>
              <a:gd name="connsiteX4" fmla="*/ 957648 w 1281319"/>
              <a:gd name="connsiteY4" fmla="*/ 0 h 385452"/>
              <a:gd name="connsiteX5" fmla="*/ 1089789 w 1281319"/>
              <a:gd name="connsiteY5" fmla="*/ 0 h 385452"/>
              <a:gd name="connsiteX6" fmla="*/ 1089789 w 1281319"/>
              <a:gd name="connsiteY6" fmla="*/ 385452 h 385452"/>
              <a:gd name="connsiteX7" fmla="*/ 957648 w 1281319"/>
              <a:gd name="connsiteY7" fmla="*/ 385452 h 385452"/>
              <a:gd name="connsiteX8" fmla="*/ 766119 w 1281319"/>
              <a:gd name="connsiteY8" fmla="*/ 0 h 385452"/>
              <a:gd name="connsiteX9" fmla="*/ 898260 w 1281319"/>
              <a:gd name="connsiteY9" fmla="*/ 0 h 385452"/>
              <a:gd name="connsiteX10" fmla="*/ 898260 w 1281319"/>
              <a:gd name="connsiteY10" fmla="*/ 385452 h 385452"/>
              <a:gd name="connsiteX11" fmla="*/ 766119 w 1281319"/>
              <a:gd name="connsiteY11" fmla="*/ 385452 h 385452"/>
              <a:gd name="connsiteX12" fmla="*/ 574589 w 1281319"/>
              <a:gd name="connsiteY12" fmla="*/ 0 h 385452"/>
              <a:gd name="connsiteX13" fmla="*/ 706730 w 1281319"/>
              <a:gd name="connsiteY13" fmla="*/ 0 h 385452"/>
              <a:gd name="connsiteX14" fmla="*/ 706730 w 1281319"/>
              <a:gd name="connsiteY14" fmla="*/ 385452 h 385452"/>
              <a:gd name="connsiteX15" fmla="*/ 574589 w 1281319"/>
              <a:gd name="connsiteY15" fmla="*/ 385452 h 385452"/>
              <a:gd name="connsiteX16" fmla="*/ 383059 w 1281319"/>
              <a:gd name="connsiteY16" fmla="*/ 0 h 385452"/>
              <a:gd name="connsiteX17" fmla="*/ 518275 w 1281319"/>
              <a:gd name="connsiteY17" fmla="*/ 0 h 385452"/>
              <a:gd name="connsiteX18" fmla="*/ 518275 w 1281319"/>
              <a:gd name="connsiteY18" fmla="*/ 385452 h 385452"/>
              <a:gd name="connsiteX19" fmla="*/ 383059 w 1281319"/>
              <a:gd name="connsiteY19" fmla="*/ 385452 h 385452"/>
              <a:gd name="connsiteX20" fmla="*/ 191529 w 1281319"/>
              <a:gd name="connsiteY20" fmla="*/ 0 h 385452"/>
              <a:gd name="connsiteX21" fmla="*/ 323670 w 1281319"/>
              <a:gd name="connsiteY21" fmla="*/ 0 h 385452"/>
              <a:gd name="connsiteX22" fmla="*/ 323670 w 1281319"/>
              <a:gd name="connsiteY22" fmla="*/ 385452 h 385452"/>
              <a:gd name="connsiteX23" fmla="*/ 191529 w 1281319"/>
              <a:gd name="connsiteY23" fmla="*/ 385452 h 385452"/>
              <a:gd name="connsiteX24" fmla="*/ 0 w 1281319"/>
              <a:gd name="connsiteY24" fmla="*/ 0 h 385452"/>
              <a:gd name="connsiteX25" fmla="*/ 135216 w 1281319"/>
              <a:gd name="connsiteY25" fmla="*/ 0 h 385452"/>
              <a:gd name="connsiteX26" fmla="*/ 135216 w 1281319"/>
              <a:gd name="connsiteY26" fmla="*/ 385452 h 385452"/>
              <a:gd name="connsiteX27" fmla="*/ 0 w 1281319"/>
              <a:gd name="connsiteY27" fmla="*/ 385452 h 385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1319" h="385452">
                <a:moveTo>
                  <a:pt x="1149178" y="0"/>
                </a:moveTo>
                <a:lnTo>
                  <a:pt x="1281319" y="0"/>
                </a:lnTo>
                <a:lnTo>
                  <a:pt x="1281319" y="385452"/>
                </a:lnTo>
                <a:lnTo>
                  <a:pt x="1149178" y="385452"/>
                </a:lnTo>
                <a:close/>
                <a:moveTo>
                  <a:pt x="957648" y="0"/>
                </a:moveTo>
                <a:lnTo>
                  <a:pt x="1089789" y="0"/>
                </a:lnTo>
                <a:lnTo>
                  <a:pt x="1089789" y="385452"/>
                </a:lnTo>
                <a:lnTo>
                  <a:pt x="957648" y="385452"/>
                </a:lnTo>
                <a:close/>
                <a:moveTo>
                  <a:pt x="766119" y="0"/>
                </a:moveTo>
                <a:lnTo>
                  <a:pt x="898260" y="0"/>
                </a:lnTo>
                <a:lnTo>
                  <a:pt x="898260" y="385452"/>
                </a:lnTo>
                <a:lnTo>
                  <a:pt x="766119" y="385452"/>
                </a:lnTo>
                <a:close/>
                <a:moveTo>
                  <a:pt x="574589" y="0"/>
                </a:moveTo>
                <a:lnTo>
                  <a:pt x="706730" y="0"/>
                </a:lnTo>
                <a:lnTo>
                  <a:pt x="706730" y="385452"/>
                </a:lnTo>
                <a:lnTo>
                  <a:pt x="574589" y="385452"/>
                </a:lnTo>
                <a:close/>
                <a:moveTo>
                  <a:pt x="383059" y="0"/>
                </a:moveTo>
                <a:lnTo>
                  <a:pt x="518275" y="0"/>
                </a:lnTo>
                <a:lnTo>
                  <a:pt x="518275" y="385452"/>
                </a:lnTo>
                <a:lnTo>
                  <a:pt x="383059" y="385452"/>
                </a:lnTo>
                <a:close/>
                <a:moveTo>
                  <a:pt x="191529" y="0"/>
                </a:moveTo>
                <a:lnTo>
                  <a:pt x="323670" y="0"/>
                </a:lnTo>
                <a:lnTo>
                  <a:pt x="323670" y="385452"/>
                </a:lnTo>
                <a:lnTo>
                  <a:pt x="191529" y="385452"/>
                </a:lnTo>
                <a:close/>
                <a:moveTo>
                  <a:pt x="0" y="0"/>
                </a:moveTo>
                <a:lnTo>
                  <a:pt x="135216" y="0"/>
                </a:lnTo>
                <a:lnTo>
                  <a:pt x="135216" y="385452"/>
                </a:lnTo>
                <a:lnTo>
                  <a:pt x="0" y="385452"/>
                </a:lnTo>
                <a:close/>
              </a:path>
            </a:pathLst>
          </a:custGeom>
          <a:solidFill>
            <a:srgbClr val="FFFFFF"/>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6532" dirty="0">
              <a:latin typeface="Fira Sans Light" panose="020B0403050000020004" pitchFamily="34" charset="0"/>
            </a:endParaRPr>
          </a:p>
        </p:txBody>
      </p:sp>
      <p:sp>
        <p:nvSpPr>
          <p:cNvPr id="273" name="Freeform 272">
            <a:extLst>
              <a:ext uri="{FF2B5EF4-FFF2-40B4-BE49-F238E27FC236}">
                <a16:creationId xmlns:a16="http://schemas.microsoft.com/office/drawing/2014/main" id="{1DEE8867-F24F-524A-B0BB-B01FDFE944E1}"/>
              </a:ext>
            </a:extLst>
          </p:cNvPr>
          <p:cNvSpPr>
            <a:spLocks noChangeArrowheads="1"/>
          </p:cNvSpPr>
          <p:nvPr/>
        </p:nvSpPr>
        <p:spPr bwMode="auto">
          <a:xfrm>
            <a:off x="6721105" y="169907"/>
            <a:ext cx="1284394" cy="385449"/>
          </a:xfrm>
          <a:custGeom>
            <a:avLst/>
            <a:gdLst>
              <a:gd name="connsiteX0" fmla="*/ 1149178 w 1284394"/>
              <a:gd name="connsiteY0" fmla="*/ 0 h 385449"/>
              <a:gd name="connsiteX1" fmla="*/ 1284394 w 1284394"/>
              <a:gd name="connsiteY1" fmla="*/ 0 h 385449"/>
              <a:gd name="connsiteX2" fmla="*/ 1284394 w 1284394"/>
              <a:gd name="connsiteY2" fmla="*/ 385449 h 385449"/>
              <a:gd name="connsiteX3" fmla="*/ 1149178 w 1284394"/>
              <a:gd name="connsiteY3" fmla="*/ 385449 h 385449"/>
              <a:gd name="connsiteX4" fmla="*/ 957648 w 1284394"/>
              <a:gd name="connsiteY4" fmla="*/ 0 h 385449"/>
              <a:gd name="connsiteX5" fmla="*/ 1092864 w 1284394"/>
              <a:gd name="connsiteY5" fmla="*/ 0 h 385449"/>
              <a:gd name="connsiteX6" fmla="*/ 1092864 w 1284394"/>
              <a:gd name="connsiteY6" fmla="*/ 385449 h 385449"/>
              <a:gd name="connsiteX7" fmla="*/ 957648 w 1284394"/>
              <a:gd name="connsiteY7" fmla="*/ 385449 h 385449"/>
              <a:gd name="connsiteX8" fmla="*/ 766119 w 1284394"/>
              <a:gd name="connsiteY8" fmla="*/ 0 h 385449"/>
              <a:gd name="connsiteX9" fmla="*/ 898257 w 1284394"/>
              <a:gd name="connsiteY9" fmla="*/ 0 h 385449"/>
              <a:gd name="connsiteX10" fmla="*/ 898257 w 1284394"/>
              <a:gd name="connsiteY10" fmla="*/ 385449 h 385449"/>
              <a:gd name="connsiteX11" fmla="*/ 766119 w 1284394"/>
              <a:gd name="connsiteY11" fmla="*/ 385449 h 385449"/>
              <a:gd name="connsiteX12" fmla="*/ 574589 w 1284394"/>
              <a:gd name="connsiteY12" fmla="*/ 0 h 385449"/>
              <a:gd name="connsiteX13" fmla="*/ 706727 w 1284394"/>
              <a:gd name="connsiteY13" fmla="*/ 0 h 385449"/>
              <a:gd name="connsiteX14" fmla="*/ 706727 w 1284394"/>
              <a:gd name="connsiteY14" fmla="*/ 385449 h 385449"/>
              <a:gd name="connsiteX15" fmla="*/ 574589 w 1284394"/>
              <a:gd name="connsiteY15" fmla="*/ 385449 h 385449"/>
              <a:gd name="connsiteX16" fmla="*/ 383059 w 1284394"/>
              <a:gd name="connsiteY16" fmla="*/ 0 h 385449"/>
              <a:gd name="connsiteX17" fmla="*/ 515197 w 1284394"/>
              <a:gd name="connsiteY17" fmla="*/ 0 h 385449"/>
              <a:gd name="connsiteX18" fmla="*/ 515197 w 1284394"/>
              <a:gd name="connsiteY18" fmla="*/ 385449 h 385449"/>
              <a:gd name="connsiteX19" fmla="*/ 383059 w 1284394"/>
              <a:gd name="connsiteY19" fmla="*/ 385449 h 385449"/>
              <a:gd name="connsiteX20" fmla="*/ 191530 w 1284394"/>
              <a:gd name="connsiteY20" fmla="*/ 0 h 385449"/>
              <a:gd name="connsiteX21" fmla="*/ 323668 w 1284394"/>
              <a:gd name="connsiteY21" fmla="*/ 0 h 385449"/>
              <a:gd name="connsiteX22" fmla="*/ 323668 w 1284394"/>
              <a:gd name="connsiteY22" fmla="*/ 385449 h 385449"/>
              <a:gd name="connsiteX23" fmla="*/ 191530 w 1284394"/>
              <a:gd name="connsiteY23" fmla="*/ 385449 h 385449"/>
              <a:gd name="connsiteX24" fmla="*/ 0 w 1284394"/>
              <a:gd name="connsiteY24" fmla="*/ 0 h 385449"/>
              <a:gd name="connsiteX25" fmla="*/ 132138 w 1284394"/>
              <a:gd name="connsiteY25" fmla="*/ 0 h 385449"/>
              <a:gd name="connsiteX26" fmla="*/ 132138 w 1284394"/>
              <a:gd name="connsiteY26" fmla="*/ 385449 h 385449"/>
              <a:gd name="connsiteX27" fmla="*/ 0 w 1284394"/>
              <a:gd name="connsiteY27" fmla="*/ 385449 h 385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4394" h="385449">
                <a:moveTo>
                  <a:pt x="1149178" y="0"/>
                </a:moveTo>
                <a:lnTo>
                  <a:pt x="1284394" y="0"/>
                </a:lnTo>
                <a:lnTo>
                  <a:pt x="1284394" y="385449"/>
                </a:lnTo>
                <a:lnTo>
                  <a:pt x="1149178" y="385449"/>
                </a:lnTo>
                <a:close/>
                <a:moveTo>
                  <a:pt x="957648" y="0"/>
                </a:moveTo>
                <a:lnTo>
                  <a:pt x="1092864" y="0"/>
                </a:lnTo>
                <a:lnTo>
                  <a:pt x="1092864" y="385449"/>
                </a:lnTo>
                <a:lnTo>
                  <a:pt x="957648" y="385449"/>
                </a:lnTo>
                <a:close/>
                <a:moveTo>
                  <a:pt x="766119" y="0"/>
                </a:moveTo>
                <a:lnTo>
                  <a:pt x="898257" y="0"/>
                </a:lnTo>
                <a:lnTo>
                  <a:pt x="898257" y="385449"/>
                </a:lnTo>
                <a:lnTo>
                  <a:pt x="766119" y="385449"/>
                </a:lnTo>
                <a:close/>
                <a:moveTo>
                  <a:pt x="574589" y="0"/>
                </a:moveTo>
                <a:lnTo>
                  <a:pt x="706727" y="0"/>
                </a:lnTo>
                <a:lnTo>
                  <a:pt x="706727" y="385449"/>
                </a:lnTo>
                <a:lnTo>
                  <a:pt x="574589" y="385449"/>
                </a:lnTo>
                <a:close/>
                <a:moveTo>
                  <a:pt x="383059" y="0"/>
                </a:moveTo>
                <a:lnTo>
                  <a:pt x="515197" y="0"/>
                </a:lnTo>
                <a:lnTo>
                  <a:pt x="515197" y="385449"/>
                </a:lnTo>
                <a:lnTo>
                  <a:pt x="383059" y="385449"/>
                </a:lnTo>
                <a:close/>
                <a:moveTo>
                  <a:pt x="191530" y="0"/>
                </a:moveTo>
                <a:lnTo>
                  <a:pt x="323668" y="0"/>
                </a:lnTo>
                <a:lnTo>
                  <a:pt x="323668" y="385449"/>
                </a:lnTo>
                <a:lnTo>
                  <a:pt x="191530" y="385449"/>
                </a:lnTo>
                <a:close/>
                <a:moveTo>
                  <a:pt x="0" y="0"/>
                </a:moveTo>
                <a:lnTo>
                  <a:pt x="132138" y="0"/>
                </a:lnTo>
                <a:lnTo>
                  <a:pt x="132138" y="385449"/>
                </a:lnTo>
                <a:lnTo>
                  <a:pt x="0" y="385449"/>
                </a:lnTo>
                <a:close/>
              </a:path>
            </a:pathLst>
          </a:custGeom>
          <a:solidFill>
            <a:schemeClr val="bg1"/>
          </a:solidFill>
          <a:ln>
            <a:noFill/>
          </a:ln>
          <a:effectLst/>
        </p:spPr>
        <p:txBody>
          <a:bodyPr wrap="square" anchor="ctr">
            <a:noAutofit/>
          </a:bodyPr>
          <a:lstStyle/>
          <a:p>
            <a:endParaRPr lang="en-US" sz="6532" dirty="0">
              <a:latin typeface="Fira Sans Light" panose="020B0403050000020004" pitchFamily="34" charset="0"/>
            </a:endParaRPr>
          </a:p>
        </p:txBody>
      </p:sp>
      <p:grpSp>
        <p:nvGrpSpPr>
          <p:cNvPr id="9" name="Group 8">
            <a:extLst>
              <a:ext uri="{FF2B5EF4-FFF2-40B4-BE49-F238E27FC236}">
                <a16:creationId xmlns:a16="http://schemas.microsoft.com/office/drawing/2014/main" id="{EB0B70DA-8E3E-2B4E-91F1-4AD0C816E922}"/>
              </a:ext>
            </a:extLst>
          </p:cNvPr>
          <p:cNvGrpSpPr/>
          <p:nvPr/>
        </p:nvGrpSpPr>
        <p:grpSpPr>
          <a:xfrm>
            <a:off x="14277261" y="9215052"/>
            <a:ext cx="645639" cy="1071948"/>
            <a:chOff x="12980163" y="11686404"/>
            <a:chExt cx="645639" cy="1071948"/>
          </a:xfrm>
        </p:grpSpPr>
        <p:sp>
          <p:nvSpPr>
            <p:cNvPr id="204" name="Freeform 20">
              <a:extLst>
                <a:ext uri="{FF2B5EF4-FFF2-40B4-BE49-F238E27FC236}">
                  <a16:creationId xmlns:a16="http://schemas.microsoft.com/office/drawing/2014/main" id="{70FBDDF2-001E-9D4D-86EF-34B50F7B92D1}"/>
                </a:ext>
              </a:extLst>
            </p:cNvPr>
            <p:cNvSpPr>
              <a:spLocks noChangeArrowheads="1"/>
            </p:cNvSpPr>
            <p:nvPr/>
          </p:nvSpPr>
          <p:spPr bwMode="auto">
            <a:xfrm>
              <a:off x="13045035" y="11686404"/>
              <a:ext cx="515895" cy="1071948"/>
            </a:xfrm>
            <a:custGeom>
              <a:avLst/>
              <a:gdLst>
                <a:gd name="T0" fmla="*/ 654 w 737"/>
                <a:gd name="T1" fmla="*/ 1530 h 1531"/>
                <a:gd name="T2" fmla="*/ 81 w 737"/>
                <a:gd name="T3" fmla="*/ 1530 h 1531"/>
                <a:gd name="T4" fmla="*/ 81 w 737"/>
                <a:gd name="T5" fmla="*/ 1530 h 1531"/>
                <a:gd name="T6" fmla="*/ 0 w 737"/>
                <a:gd name="T7" fmla="*/ 1449 h 1531"/>
                <a:gd name="T8" fmla="*/ 0 w 737"/>
                <a:gd name="T9" fmla="*/ 202 h 1531"/>
                <a:gd name="T10" fmla="*/ 0 w 737"/>
                <a:gd name="T11" fmla="*/ 202 h 1531"/>
                <a:gd name="T12" fmla="*/ 202 w 737"/>
                <a:gd name="T13" fmla="*/ 0 h 1531"/>
                <a:gd name="T14" fmla="*/ 533 w 737"/>
                <a:gd name="T15" fmla="*/ 0 h 1531"/>
                <a:gd name="T16" fmla="*/ 533 w 737"/>
                <a:gd name="T17" fmla="*/ 0 h 1531"/>
                <a:gd name="T18" fmla="*/ 736 w 737"/>
                <a:gd name="T19" fmla="*/ 202 h 1531"/>
                <a:gd name="T20" fmla="*/ 736 w 737"/>
                <a:gd name="T21" fmla="*/ 1449 h 1531"/>
                <a:gd name="T22" fmla="*/ 736 w 737"/>
                <a:gd name="T23" fmla="*/ 1449 h 1531"/>
                <a:gd name="T24" fmla="*/ 654 w 737"/>
                <a:gd name="T25" fmla="*/ 1530 h 15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7" h="1531">
                  <a:moveTo>
                    <a:pt x="654" y="1530"/>
                  </a:moveTo>
                  <a:lnTo>
                    <a:pt x="81" y="1530"/>
                  </a:lnTo>
                  <a:lnTo>
                    <a:pt x="81" y="1530"/>
                  </a:lnTo>
                  <a:cubicBezTo>
                    <a:pt x="37" y="1530"/>
                    <a:pt x="0" y="1493"/>
                    <a:pt x="0" y="1449"/>
                  </a:cubicBezTo>
                  <a:lnTo>
                    <a:pt x="0" y="202"/>
                  </a:lnTo>
                  <a:lnTo>
                    <a:pt x="0" y="202"/>
                  </a:lnTo>
                  <a:cubicBezTo>
                    <a:pt x="0" y="91"/>
                    <a:pt x="91" y="0"/>
                    <a:pt x="202" y="0"/>
                  </a:cubicBezTo>
                  <a:lnTo>
                    <a:pt x="533" y="0"/>
                  </a:lnTo>
                  <a:lnTo>
                    <a:pt x="533" y="0"/>
                  </a:lnTo>
                  <a:cubicBezTo>
                    <a:pt x="644" y="0"/>
                    <a:pt x="736" y="91"/>
                    <a:pt x="736" y="202"/>
                  </a:cubicBezTo>
                  <a:lnTo>
                    <a:pt x="736" y="1449"/>
                  </a:lnTo>
                  <a:lnTo>
                    <a:pt x="736" y="1449"/>
                  </a:lnTo>
                  <a:cubicBezTo>
                    <a:pt x="736" y="1493"/>
                    <a:pt x="699" y="1530"/>
                    <a:pt x="654" y="1530"/>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5" name="Freeform 21">
              <a:extLst>
                <a:ext uri="{FF2B5EF4-FFF2-40B4-BE49-F238E27FC236}">
                  <a16:creationId xmlns:a16="http://schemas.microsoft.com/office/drawing/2014/main" id="{7A461BFB-469D-D74C-B443-DF6B0572D163}"/>
                </a:ext>
              </a:extLst>
            </p:cNvPr>
            <p:cNvSpPr>
              <a:spLocks noChangeArrowheads="1"/>
            </p:cNvSpPr>
            <p:nvPr/>
          </p:nvSpPr>
          <p:spPr bwMode="auto">
            <a:xfrm>
              <a:off x="13079017" y="11717296"/>
              <a:ext cx="451022" cy="973094"/>
            </a:xfrm>
            <a:custGeom>
              <a:avLst/>
              <a:gdLst>
                <a:gd name="T0" fmla="*/ 0 w 642"/>
                <a:gd name="T1" fmla="*/ 1380 h 1390"/>
                <a:gd name="T2" fmla="*/ 0 w 642"/>
                <a:gd name="T3" fmla="*/ 40 h 1390"/>
                <a:gd name="T4" fmla="*/ 0 w 642"/>
                <a:gd name="T5" fmla="*/ 40 h 1390"/>
                <a:gd name="T6" fmla="*/ 38 w 642"/>
                <a:gd name="T7" fmla="*/ 0 h 1390"/>
                <a:gd name="T8" fmla="*/ 603 w 642"/>
                <a:gd name="T9" fmla="*/ 0 h 1390"/>
                <a:gd name="T10" fmla="*/ 603 w 642"/>
                <a:gd name="T11" fmla="*/ 0 h 1390"/>
                <a:gd name="T12" fmla="*/ 641 w 642"/>
                <a:gd name="T13" fmla="*/ 40 h 1390"/>
                <a:gd name="T14" fmla="*/ 641 w 642"/>
                <a:gd name="T15" fmla="*/ 1380 h 1390"/>
                <a:gd name="T16" fmla="*/ 641 w 642"/>
                <a:gd name="T17" fmla="*/ 1380 h 1390"/>
                <a:gd name="T18" fmla="*/ 633 w 642"/>
                <a:gd name="T19" fmla="*/ 1389 h 1390"/>
                <a:gd name="T20" fmla="*/ 9 w 642"/>
                <a:gd name="T21" fmla="*/ 1389 h 1390"/>
                <a:gd name="T22" fmla="*/ 9 w 642"/>
                <a:gd name="T23" fmla="*/ 1389 h 1390"/>
                <a:gd name="T24" fmla="*/ 0 w 642"/>
                <a:gd name="T25" fmla="*/ 1380 h 13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2" h="1390">
                  <a:moveTo>
                    <a:pt x="0" y="1380"/>
                  </a:moveTo>
                  <a:lnTo>
                    <a:pt x="0" y="40"/>
                  </a:lnTo>
                  <a:lnTo>
                    <a:pt x="0" y="40"/>
                  </a:lnTo>
                  <a:cubicBezTo>
                    <a:pt x="0" y="18"/>
                    <a:pt x="17" y="0"/>
                    <a:pt x="38" y="0"/>
                  </a:cubicBezTo>
                  <a:lnTo>
                    <a:pt x="603" y="0"/>
                  </a:lnTo>
                  <a:lnTo>
                    <a:pt x="603" y="0"/>
                  </a:lnTo>
                  <a:cubicBezTo>
                    <a:pt x="625" y="0"/>
                    <a:pt x="641" y="18"/>
                    <a:pt x="641" y="40"/>
                  </a:cubicBezTo>
                  <a:lnTo>
                    <a:pt x="641" y="1380"/>
                  </a:lnTo>
                  <a:lnTo>
                    <a:pt x="641" y="1380"/>
                  </a:lnTo>
                  <a:cubicBezTo>
                    <a:pt x="641" y="1385"/>
                    <a:pt x="638" y="1389"/>
                    <a:pt x="633" y="1389"/>
                  </a:cubicBezTo>
                  <a:lnTo>
                    <a:pt x="9" y="1389"/>
                  </a:lnTo>
                  <a:lnTo>
                    <a:pt x="9" y="1389"/>
                  </a:lnTo>
                  <a:cubicBezTo>
                    <a:pt x="4" y="1389"/>
                    <a:pt x="0" y="1385"/>
                    <a:pt x="0" y="138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06" name="Freeform 22">
              <a:extLst>
                <a:ext uri="{FF2B5EF4-FFF2-40B4-BE49-F238E27FC236}">
                  <a16:creationId xmlns:a16="http://schemas.microsoft.com/office/drawing/2014/main" id="{0AAFA804-8CC6-B448-99BC-905E9DF2B62F}"/>
                </a:ext>
              </a:extLst>
            </p:cNvPr>
            <p:cNvSpPr>
              <a:spLocks noChangeArrowheads="1"/>
            </p:cNvSpPr>
            <p:nvPr/>
          </p:nvSpPr>
          <p:spPr bwMode="auto">
            <a:xfrm>
              <a:off x="12980163"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7" name="Freeform 23">
              <a:extLst>
                <a:ext uri="{FF2B5EF4-FFF2-40B4-BE49-F238E27FC236}">
                  <a16:creationId xmlns:a16="http://schemas.microsoft.com/office/drawing/2014/main" id="{A4627AFB-2DAD-7843-AE74-B38AF0204D5E}"/>
                </a:ext>
              </a:extLst>
            </p:cNvPr>
            <p:cNvSpPr>
              <a:spLocks noChangeArrowheads="1"/>
            </p:cNvSpPr>
            <p:nvPr/>
          </p:nvSpPr>
          <p:spPr bwMode="auto">
            <a:xfrm>
              <a:off x="13526948"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8" name="Freeform 24">
              <a:extLst>
                <a:ext uri="{FF2B5EF4-FFF2-40B4-BE49-F238E27FC236}">
                  <a16:creationId xmlns:a16="http://schemas.microsoft.com/office/drawing/2014/main" id="{EAB78CD2-45D7-9646-B0B7-B84C6C6797FF}"/>
                </a:ext>
              </a:extLst>
            </p:cNvPr>
            <p:cNvSpPr>
              <a:spLocks noChangeArrowheads="1"/>
            </p:cNvSpPr>
            <p:nvPr/>
          </p:nvSpPr>
          <p:spPr bwMode="auto">
            <a:xfrm>
              <a:off x="13100640"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09" name="Freeform 25">
              <a:extLst>
                <a:ext uri="{FF2B5EF4-FFF2-40B4-BE49-F238E27FC236}">
                  <a16:creationId xmlns:a16="http://schemas.microsoft.com/office/drawing/2014/main" id="{D9803A11-C9EC-2744-A67D-B2797AFD908A}"/>
                </a:ext>
              </a:extLst>
            </p:cNvPr>
            <p:cNvSpPr>
              <a:spLocks noChangeArrowheads="1"/>
            </p:cNvSpPr>
            <p:nvPr/>
          </p:nvSpPr>
          <p:spPr bwMode="auto">
            <a:xfrm>
              <a:off x="13397202"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10" name="Freeform 26">
              <a:extLst>
                <a:ext uri="{FF2B5EF4-FFF2-40B4-BE49-F238E27FC236}">
                  <a16:creationId xmlns:a16="http://schemas.microsoft.com/office/drawing/2014/main" id="{8D100058-E5D7-0E47-AE05-C941CB33EC15}"/>
                </a:ext>
              </a:extLst>
            </p:cNvPr>
            <p:cNvSpPr>
              <a:spLocks noChangeArrowheads="1"/>
            </p:cNvSpPr>
            <p:nvPr/>
          </p:nvSpPr>
          <p:spPr bwMode="auto">
            <a:xfrm>
              <a:off x="13437363" y="11742009"/>
              <a:ext cx="77229" cy="105032"/>
            </a:xfrm>
            <a:custGeom>
              <a:avLst/>
              <a:gdLst>
                <a:gd name="T0" fmla="*/ 83 w 109"/>
                <a:gd name="T1" fmla="*/ 149 h 150"/>
                <a:gd name="T2" fmla="*/ 83 w 109"/>
                <a:gd name="T3" fmla="*/ 149 h 150"/>
                <a:gd name="T4" fmla="*/ 57 w 109"/>
                <a:gd name="T5" fmla="*/ 123 h 150"/>
                <a:gd name="T6" fmla="*/ 57 w 109"/>
                <a:gd name="T7" fmla="*/ 123 h 150"/>
                <a:gd name="T8" fmla="*/ 16 w 109"/>
                <a:gd name="T9" fmla="*/ 50 h 150"/>
                <a:gd name="T10" fmla="*/ 16 w 109"/>
                <a:gd name="T11" fmla="*/ 50 h 150"/>
                <a:gd name="T12" fmla="*/ 6 w 109"/>
                <a:gd name="T13" fmla="*/ 16 h 150"/>
                <a:gd name="T14" fmla="*/ 6 w 109"/>
                <a:gd name="T15" fmla="*/ 16 h 150"/>
                <a:gd name="T16" fmla="*/ 42 w 109"/>
                <a:gd name="T17" fmla="*/ 7 h 150"/>
                <a:gd name="T18" fmla="*/ 42 w 109"/>
                <a:gd name="T19" fmla="*/ 7 h 150"/>
                <a:gd name="T20" fmla="*/ 108 w 109"/>
                <a:gd name="T21" fmla="*/ 123 h 150"/>
                <a:gd name="T22" fmla="*/ 108 w 109"/>
                <a:gd name="T23" fmla="*/ 123 h 150"/>
                <a:gd name="T24" fmla="*/ 83 w 109"/>
                <a:gd name="T25" fmla="*/ 149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 h="150">
                  <a:moveTo>
                    <a:pt x="83" y="149"/>
                  </a:moveTo>
                  <a:lnTo>
                    <a:pt x="83" y="149"/>
                  </a:lnTo>
                  <a:cubicBezTo>
                    <a:pt x="69" y="149"/>
                    <a:pt x="57" y="137"/>
                    <a:pt x="57" y="123"/>
                  </a:cubicBezTo>
                  <a:lnTo>
                    <a:pt x="57" y="123"/>
                  </a:lnTo>
                  <a:cubicBezTo>
                    <a:pt x="57" y="93"/>
                    <a:pt x="42" y="66"/>
                    <a:pt x="16" y="50"/>
                  </a:cubicBezTo>
                  <a:lnTo>
                    <a:pt x="16" y="50"/>
                  </a:lnTo>
                  <a:cubicBezTo>
                    <a:pt x="4" y="43"/>
                    <a:pt x="0" y="28"/>
                    <a:pt x="6" y="16"/>
                  </a:cubicBezTo>
                  <a:lnTo>
                    <a:pt x="6" y="16"/>
                  </a:lnTo>
                  <a:cubicBezTo>
                    <a:pt x="13" y="4"/>
                    <a:pt x="29" y="0"/>
                    <a:pt x="42" y="7"/>
                  </a:cubicBezTo>
                  <a:lnTo>
                    <a:pt x="42" y="7"/>
                  </a:lnTo>
                  <a:cubicBezTo>
                    <a:pt x="83" y="31"/>
                    <a:pt x="108" y="75"/>
                    <a:pt x="108" y="123"/>
                  </a:cubicBezTo>
                  <a:lnTo>
                    <a:pt x="108" y="123"/>
                  </a:lnTo>
                  <a:cubicBezTo>
                    <a:pt x="108" y="137"/>
                    <a:pt x="97" y="149"/>
                    <a:pt x="83" y="149"/>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1" name="Freeform 27">
              <a:extLst>
                <a:ext uri="{FF2B5EF4-FFF2-40B4-BE49-F238E27FC236}">
                  <a16:creationId xmlns:a16="http://schemas.microsoft.com/office/drawing/2014/main" id="{87ED248E-F05D-7D4D-962F-013AD52598D7}"/>
                </a:ext>
              </a:extLst>
            </p:cNvPr>
            <p:cNvSpPr>
              <a:spLocks noChangeArrowheads="1"/>
            </p:cNvSpPr>
            <p:nvPr/>
          </p:nvSpPr>
          <p:spPr bwMode="auto">
            <a:xfrm>
              <a:off x="13094462" y="11738919"/>
              <a:ext cx="77231" cy="105032"/>
            </a:xfrm>
            <a:custGeom>
              <a:avLst/>
              <a:gdLst>
                <a:gd name="T0" fmla="*/ 26 w 110"/>
                <a:gd name="T1" fmla="*/ 150 h 151"/>
                <a:gd name="T2" fmla="*/ 26 w 110"/>
                <a:gd name="T3" fmla="*/ 150 h 151"/>
                <a:gd name="T4" fmla="*/ 0 w 110"/>
                <a:gd name="T5" fmla="*/ 124 h 151"/>
                <a:gd name="T6" fmla="*/ 0 w 110"/>
                <a:gd name="T7" fmla="*/ 124 h 151"/>
                <a:gd name="T8" fmla="*/ 67 w 110"/>
                <a:gd name="T9" fmla="*/ 8 h 151"/>
                <a:gd name="T10" fmla="*/ 67 w 110"/>
                <a:gd name="T11" fmla="*/ 8 h 151"/>
                <a:gd name="T12" fmla="*/ 102 w 110"/>
                <a:gd name="T13" fmla="*/ 17 h 151"/>
                <a:gd name="T14" fmla="*/ 102 w 110"/>
                <a:gd name="T15" fmla="*/ 17 h 151"/>
                <a:gd name="T16" fmla="*/ 92 w 110"/>
                <a:gd name="T17" fmla="*/ 51 h 151"/>
                <a:gd name="T18" fmla="*/ 92 w 110"/>
                <a:gd name="T19" fmla="*/ 51 h 151"/>
                <a:gd name="T20" fmla="*/ 51 w 110"/>
                <a:gd name="T21" fmla="*/ 124 h 151"/>
                <a:gd name="T22" fmla="*/ 51 w 110"/>
                <a:gd name="T23" fmla="*/ 124 h 151"/>
                <a:gd name="T24" fmla="*/ 26 w 110"/>
                <a:gd name="T25" fmla="*/ 15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0" h="151">
                  <a:moveTo>
                    <a:pt x="26" y="150"/>
                  </a:moveTo>
                  <a:lnTo>
                    <a:pt x="26" y="150"/>
                  </a:lnTo>
                  <a:cubicBezTo>
                    <a:pt x="11" y="150"/>
                    <a:pt x="0" y="138"/>
                    <a:pt x="0" y="124"/>
                  </a:cubicBezTo>
                  <a:lnTo>
                    <a:pt x="0" y="124"/>
                  </a:lnTo>
                  <a:cubicBezTo>
                    <a:pt x="0" y="76"/>
                    <a:pt x="26" y="32"/>
                    <a:pt x="67" y="8"/>
                  </a:cubicBezTo>
                  <a:lnTo>
                    <a:pt x="67" y="8"/>
                  </a:lnTo>
                  <a:cubicBezTo>
                    <a:pt x="80" y="0"/>
                    <a:pt x="95" y="4"/>
                    <a:pt x="102" y="17"/>
                  </a:cubicBezTo>
                  <a:lnTo>
                    <a:pt x="102" y="17"/>
                  </a:lnTo>
                  <a:cubicBezTo>
                    <a:pt x="109" y="29"/>
                    <a:pt x="105" y="44"/>
                    <a:pt x="92" y="51"/>
                  </a:cubicBezTo>
                  <a:lnTo>
                    <a:pt x="92" y="51"/>
                  </a:lnTo>
                  <a:cubicBezTo>
                    <a:pt x="67" y="67"/>
                    <a:pt x="51" y="94"/>
                    <a:pt x="51" y="124"/>
                  </a:cubicBezTo>
                  <a:lnTo>
                    <a:pt x="51" y="124"/>
                  </a:lnTo>
                  <a:cubicBezTo>
                    <a:pt x="51" y="138"/>
                    <a:pt x="39" y="150"/>
                    <a:pt x="26" y="15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2" name="Freeform 28">
              <a:extLst>
                <a:ext uri="{FF2B5EF4-FFF2-40B4-BE49-F238E27FC236}">
                  <a16:creationId xmlns:a16="http://schemas.microsoft.com/office/drawing/2014/main" id="{0AB66054-202A-BF47-9545-1557B84B06BD}"/>
                </a:ext>
              </a:extLst>
            </p:cNvPr>
            <p:cNvSpPr>
              <a:spLocks noChangeArrowheads="1"/>
            </p:cNvSpPr>
            <p:nvPr/>
          </p:nvSpPr>
          <p:spPr bwMode="auto">
            <a:xfrm>
              <a:off x="13106818" y="12001501"/>
              <a:ext cx="392328" cy="639461"/>
            </a:xfrm>
            <a:custGeom>
              <a:avLst/>
              <a:gdLst>
                <a:gd name="T0" fmla="*/ 38 w 558"/>
                <a:gd name="T1" fmla="*/ 913 h 914"/>
                <a:gd name="T2" fmla="*/ 38 w 558"/>
                <a:gd name="T3" fmla="*/ 913 h 914"/>
                <a:gd name="T4" fmla="*/ 8 w 558"/>
                <a:gd name="T5" fmla="*/ 892 h 914"/>
                <a:gd name="T6" fmla="*/ 8 w 558"/>
                <a:gd name="T7" fmla="*/ 890 h 914"/>
                <a:gd name="T8" fmla="*/ 0 w 558"/>
                <a:gd name="T9" fmla="*/ 833 h 914"/>
                <a:gd name="T10" fmla="*/ 0 w 558"/>
                <a:gd name="T11" fmla="*/ 99 h 914"/>
                <a:gd name="T12" fmla="*/ 0 w 558"/>
                <a:gd name="T13" fmla="*/ 99 h 914"/>
                <a:gd name="T14" fmla="*/ 135 w 558"/>
                <a:gd name="T15" fmla="*/ 0 h 914"/>
                <a:gd name="T16" fmla="*/ 422 w 558"/>
                <a:gd name="T17" fmla="*/ 0 h 914"/>
                <a:gd name="T18" fmla="*/ 422 w 558"/>
                <a:gd name="T19" fmla="*/ 0 h 914"/>
                <a:gd name="T20" fmla="*/ 557 w 558"/>
                <a:gd name="T21" fmla="*/ 99 h 914"/>
                <a:gd name="T22" fmla="*/ 557 w 558"/>
                <a:gd name="T23" fmla="*/ 833 h 914"/>
                <a:gd name="T24" fmla="*/ 549 w 558"/>
                <a:gd name="T25" fmla="*/ 890 h 914"/>
                <a:gd name="T26" fmla="*/ 549 w 558"/>
                <a:gd name="T27" fmla="*/ 892 h 914"/>
                <a:gd name="T28" fmla="*/ 549 w 558"/>
                <a:gd name="T29" fmla="*/ 892 h 914"/>
                <a:gd name="T30" fmla="*/ 519 w 558"/>
                <a:gd name="T31" fmla="*/ 913 h 914"/>
                <a:gd name="T32" fmla="*/ 38 w 558"/>
                <a:gd name="T33"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38" y="913"/>
                  </a:moveTo>
                  <a:lnTo>
                    <a:pt x="38" y="913"/>
                  </a:lnTo>
                  <a:cubicBezTo>
                    <a:pt x="22" y="913"/>
                    <a:pt x="8" y="903"/>
                    <a:pt x="8" y="892"/>
                  </a:cubicBezTo>
                  <a:lnTo>
                    <a:pt x="8" y="890"/>
                  </a:lnTo>
                  <a:lnTo>
                    <a:pt x="0" y="833"/>
                  </a:lnTo>
                  <a:lnTo>
                    <a:pt x="0" y="99"/>
                  </a:lnTo>
                  <a:lnTo>
                    <a:pt x="0" y="99"/>
                  </a:lnTo>
                  <a:cubicBezTo>
                    <a:pt x="0" y="45"/>
                    <a:pt x="61" y="0"/>
                    <a:pt x="135" y="0"/>
                  </a:cubicBezTo>
                  <a:lnTo>
                    <a:pt x="422" y="0"/>
                  </a:lnTo>
                  <a:lnTo>
                    <a:pt x="422" y="0"/>
                  </a:lnTo>
                  <a:cubicBezTo>
                    <a:pt x="497" y="0"/>
                    <a:pt x="557" y="45"/>
                    <a:pt x="557" y="99"/>
                  </a:cubicBezTo>
                  <a:lnTo>
                    <a:pt x="557" y="833"/>
                  </a:lnTo>
                  <a:lnTo>
                    <a:pt x="549" y="890"/>
                  </a:lnTo>
                  <a:lnTo>
                    <a:pt x="549" y="892"/>
                  </a:lnTo>
                  <a:lnTo>
                    <a:pt x="549" y="892"/>
                  </a:lnTo>
                  <a:cubicBezTo>
                    <a:pt x="549" y="903"/>
                    <a:pt x="536" y="913"/>
                    <a:pt x="519" y="913"/>
                  </a:cubicBezTo>
                  <a:lnTo>
                    <a:pt x="38" y="913"/>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13" name="Freeform 29">
              <a:extLst>
                <a:ext uri="{FF2B5EF4-FFF2-40B4-BE49-F238E27FC236}">
                  <a16:creationId xmlns:a16="http://schemas.microsoft.com/office/drawing/2014/main" id="{25DA6A45-7488-1148-98AE-E771464A9E49}"/>
                </a:ext>
              </a:extLst>
            </p:cNvPr>
            <p:cNvSpPr>
              <a:spLocks noChangeArrowheads="1"/>
            </p:cNvSpPr>
            <p:nvPr/>
          </p:nvSpPr>
          <p:spPr bwMode="auto">
            <a:xfrm>
              <a:off x="13304526" y="12001501"/>
              <a:ext cx="194620" cy="639461"/>
            </a:xfrm>
            <a:custGeom>
              <a:avLst/>
              <a:gdLst>
                <a:gd name="T0" fmla="*/ 143 w 279"/>
                <a:gd name="T1" fmla="*/ 0 h 914"/>
                <a:gd name="T2" fmla="*/ 0 w 279"/>
                <a:gd name="T3" fmla="*/ 0 h 914"/>
                <a:gd name="T4" fmla="*/ 0 w 279"/>
                <a:gd name="T5" fmla="*/ 913 h 914"/>
                <a:gd name="T6" fmla="*/ 240 w 279"/>
                <a:gd name="T7" fmla="*/ 913 h 914"/>
                <a:gd name="T8" fmla="*/ 240 w 279"/>
                <a:gd name="T9" fmla="*/ 913 h 914"/>
                <a:gd name="T10" fmla="*/ 270 w 279"/>
                <a:gd name="T11" fmla="*/ 892 h 914"/>
                <a:gd name="T12" fmla="*/ 270 w 279"/>
                <a:gd name="T13" fmla="*/ 890 h 914"/>
                <a:gd name="T14" fmla="*/ 278 w 279"/>
                <a:gd name="T15" fmla="*/ 833 h 914"/>
                <a:gd name="T16" fmla="*/ 278 w 279"/>
                <a:gd name="T17" fmla="*/ 99 h 914"/>
                <a:gd name="T18" fmla="*/ 278 w 279"/>
                <a:gd name="T19" fmla="*/ 99 h 914"/>
                <a:gd name="T20" fmla="*/ 143 w 279"/>
                <a:gd name="T21"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43" y="0"/>
                  </a:moveTo>
                  <a:lnTo>
                    <a:pt x="0" y="0"/>
                  </a:lnTo>
                  <a:lnTo>
                    <a:pt x="0" y="913"/>
                  </a:lnTo>
                  <a:lnTo>
                    <a:pt x="240" y="913"/>
                  </a:lnTo>
                  <a:lnTo>
                    <a:pt x="240" y="913"/>
                  </a:lnTo>
                  <a:cubicBezTo>
                    <a:pt x="257" y="913"/>
                    <a:pt x="270" y="903"/>
                    <a:pt x="270" y="892"/>
                  </a:cubicBezTo>
                  <a:lnTo>
                    <a:pt x="270" y="890"/>
                  </a:lnTo>
                  <a:lnTo>
                    <a:pt x="278" y="833"/>
                  </a:lnTo>
                  <a:lnTo>
                    <a:pt x="278" y="99"/>
                  </a:lnTo>
                  <a:lnTo>
                    <a:pt x="278" y="99"/>
                  </a:lnTo>
                  <a:cubicBezTo>
                    <a:pt x="278" y="45"/>
                    <a:pt x="218" y="0"/>
                    <a:pt x="143" y="0"/>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14" name="Freeform 30">
              <a:extLst>
                <a:ext uri="{FF2B5EF4-FFF2-40B4-BE49-F238E27FC236}">
                  <a16:creationId xmlns:a16="http://schemas.microsoft.com/office/drawing/2014/main" id="{E557FAF1-5791-9D4F-A8BA-EA953A19F1D2}"/>
                </a:ext>
              </a:extLst>
            </p:cNvPr>
            <p:cNvSpPr>
              <a:spLocks noChangeArrowheads="1"/>
            </p:cNvSpPr>
            <p:nvPr/>
          </p:nvSpPr>
          <p:spPr bwMode="auto">
            <a:xfrm>
              <a:off x="13146979" y="12171405"/>
              <a:ext cx="315097" cy="315097"/>
            </a:xfrm>
            <a:custGeom>
              <a:avLst/>
              <a:gdLst>
                <a:gd name="T0" fmla="*/ 28 w 449"/>
                <a:gd name="T1" fmla="*/ 0 h 449"/>
                <a:gd name="T2" fmla="*/ 419 w 449"/>
                <a:gd name="T3" fmla="*/ 0 h 449"/>
                <a:gd name="T4" fmla="*/ 419 w 449"/>
                <a:gd name="T5" fmla="*/ 0 h 449"/>
                <a:gd name="T6" fmla="*/ 448 w 449"/>
                <a:gd name="T7" fmla="*/ 28 h 449"/>
                <a:gd name="T8" fmla="*/ 448 w 449"/>
                <a:gd name="T9" fmla="*/ 420 h 449"/>
                <a:gd name="T10" fmla="*/ 448 w 449"/>
                <a:gd name="T11" fmla="*/ 420 h 449"/>
                <a:gd name="T12" fmla="*/ 419 w 449"/>
                <a:gd name="T13" fmla="*/ 448 h 449"/>
                <a:gd name="T14" fmla="*/ 28 w 449"/>
                <a:gd name="T15" fmla="*/ 448 h 449"/>
                <a:gd name="T16" fmla="*/ 28 w 449"/>
                <a:gd name="T17" fmla="*/ 448 h 449"/>
                <a:gd name="T18" fmla="*/ 0 w 449"/>
                <a:gd name="T19" fmla="*/ 420 h 449"/>
                <a:gd name="T20" fmla="*/ 0 w 449"/>
                <a:gd name="T21" fmla="*/ 28 h 449"/>
                <a:gd name="T22" fmla="*/ 0 w 449"/>
                <a:gd name="T23" fmla="*/ 28 h 449"/>
                <a:gd name="T24" fmla="*/ 28 w 449"/>
                <a:gd name="T25" fmla="*/ 0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49">
                  <a:moveTo>
                    <a:pt x="28" y="0"/>
                  </a:moveTo>
                  <a:lnTo>
                    <a:pt x="419" y="0"/>
                  </a:lnTo>
                  <a:lnTo>
                    <a:pt x="419" y="0"/>
                  </a:lnTo>
                  <a:cubicBezTo>
                    <a:pt x="435" y="0"/>
                    <a:pt x="448" y="13"/>
                    <a:pt x="448" y="28"/>
                  </a:cubicBezTo>
                  <a:lnTo>
                    <a:pt x="448" y="420"/>
                  </a:lnTo>
                  <a:lnTo>
                    <a:pt x="448" y="420"/>
                  </a:lnTo>
                  <a:cubicBezTo>
                    <a:pt x="448" y="436"/>
                    <a:pt x="435" y="448"/>
                    <a:pt x="419" y="448"/>
                  </a:cubicBezTo>
                  <a:lnTo>
                    <a:pt x="28" y="448"/>
                  </a:lnTo>
                  <a:lnTo>
                    <a:pt x="28" y="448"/>
                  </a:lnTo>
                  <a:cubicBezTo>
                    <a:pt x="13" y="448"/>
                    <a:pt x="0" y="436"/>
                    <a:pt x="0" y="420"/>
                  </a:cubicBezTo>
                  <a:lnTo>
                    <a:pt x="0" y="28"/>
                  </a:lnTo>
                  <a:lnTo>
                    <a:pt x="0" y="28"/>
                  </a:lnTo>
                  <a:cubicBezTo>
                    <a:pt x="0" y="13"/>
                    <a:pt x="13" y="0"/>
                    <a:pt x="28" y="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5" name="Freeform 31">
              <a:extLst>
                <a:ext uri="{FF2B5EF4-FFF2-40B4-BE49-F238E27FC236}">
                  <a16:creationId xmlns:a16="http://schemas.microsoft.com/office/drawing/2014/main" id="{D68FB21F-E514-E946-9966-A4A9A3111460}"/>
                </a:ext>
              </a:extLst>
            </p:cNvPr>
            <p:cNvSpPr>
              <a:spLocks noChangeArrowheads="1"/>
            </p:cNvSpPr>
            <p:nvPr/>
          </p:nvSpPr>
          <p:spPr bwMode="auto">
            <a:xfrm>
              <a:off x="13103730" y="12007679"/>
              <a:ext cx="80319" cy="225510"/>
            </a:xfrm>
            <a:custGeom>
              <a:avLst/>
              <a:gdLst>
                <a:gd name="T0" fmla="*/ 86 w 116"/>
                <a:gd name="T1" fmla="*/ 321 h 322"/>
                <a:gd name="T2" fmla="*/ 0 w 116"/>
                <a:gd name="T3" fmla="*/ 8 h 322"/>
                <a:gd name="T4" fmla="*/ 30 w 116"/>
                <a:gd name="T5" fmla="*/ 0 h 322"/>
                <a:gd name="T6" fmla="*/ 115 w 116"/>
                <a:gd name="T7" fmla="*/ 313 h 322"/>
                <a:gd name="T8" fmla="*/ 86 w 116"/>
                <a:gd name="T9" fmla="*/ 321 h 322"/>
              </a:gdLst>
              <a:ahLst/>
              <a:cxnLst>
                <a:cxn ang="0">
                  <a:pos x="T0" y="T1"/>
                </a:cxn>
                <a:cxn ang="0">
                  <a:pos x="T2" y="T3"/>
                </a:cxn>
                <a:cxn ang="0">
                  <a:pos x="T4" y="T5"/>
                </a:cxn>
                <a:cxn ang="0">
                  <a:pos x="T6" y="T7"/>
                </a:cxn>
                <a:cxn ang="0">
                  <a:pos x="T8" y="T9"/>
                </a:cxn>
              </a:cxnLst>
              <a:rect l="0" t="0" r="r" b="b"/>
              <a:pathLst>
                <a:path w="116" h="322">
                  <a:moveTo>
                    <a:pt x="86" y="321"/>
                  </a:moveTo>
                  <a:lnTo>
                    <a:pt x="0" y="8"/>
                  </a:lnTo>
                  <a:lnTo>
                    <a:pt x="30" y="0"/>
                  </a:lnTo>
                  <a:lnTo>
                    <a:pt x="115" y="313"/>
                  </a:lnTo>
                  <a:lnTo>
                    <a:pt x="86"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6" name="Freeform 32">
              <a:extLst>
                <a:ext uri="{FF2B5EF4-FFF2-40B4-BE49-F238E27FC236}">
                  <a16:creationId xmlns:a16="http://schemas.microsoft.com/office/drawing/2014/main" id="{43523492-02A8-A349-B438-FFACB215DDB8}"/>
                </a:ext>
              </a:extLst>
            </p:cNvPr>
            <p:cNvSpPr>
              <a:spLocks noChangeArrowheads="1"/>
            </p:cNvSpPr>
            <p:nvPr/>
          </p:nvSpPr>
          <p:spPr bwMode="auto">
            <a:xfrm>
              <a:off x="13079017" y="12433987"/>
              <a:ext cx="123568" cy="172995"/>
            </a:xfrm>
            <a:custGeom>
              <a:avLst/>
              <a:gdLst>
                <a:gd name="T0" fmla="*/ 43 w 176"/>
                <a:gd name="T1" fmla="*/ 246 h 247"/>
                <a:gd name="T2" fmla="*/ 0 w 176"/>
                <a:gd name="T3" fmla="*/ 220 h 247"/>
                <a:gd name="T4" fmla="*/ 131 w 176"/>
                <a:gd name="T5" fmla="*/ 0 h 247"/>
                <a:gd name="T6" fmla="*/ 175 w 176"/>
                <a:gd name="T7" fmla="*/ 25 h 247"/>
                <a:gd name="T8" fmla="*/ 43 w 176"/>
                <a:gd name="T9" fmla="*/ 246 h 247"/>
              </a:gdLst>
              <a:ahLst/>
              <a:cxnLst>
                <a:cxn ang="0">
                  <a:pos x="T0" y="T1"/>
                </a:cxn>
                <a:cxn ang="0">
                  <a:pos x="T2" y="T3"/>
                </a:cxn>
                <a:cxn ang="0">
                  <a:pos x="T4" y="T5"/>
                </a:cxn>
                <a:cxn ang="0">
                  <a:pos x="T6" y="T7"/>
                </a:cxn>
                <a:cxn ang="0">
                  <a:pos x="T8" y="T9"/>
                </a:cxn>
              </a:cxnLst>
              <a:rect l="0" t="0" r="r" b="b"/>
              <a:pathLst>
                <a:path w="176" h="247">
                  <a:moveTo>
                    <a:pt x="43" y="246"/>
                  </a:moveTo>
                  <a:lnTo>
                    <a:pt x="0" y="220"/>
                  </a:lnTo>
                  <a:lnTo>
                    <a:pt x="131" y="0"/>
                  </a:lnTo>
                  <a:lnTo>
                    <a:pt x="175" y="25"/>
                  </a:lnTo>
                  <a:lnTo>
                    <a:pt x="43"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7" name="Freeform 33">
              <a:extLst>
                <a:ext uri="{FF2B5EF4-FFF2-40B4-BE49-F238E27FC236}">
                  <a16:creationId xmlns:a16="http://schemas.microsoft.com/office/drawing/2014/main" id="{67F7F77E-9032-AE46-96B0-2E5B5DE8C2E4}"/>
                </a:ext>
              </a:extLst>
            </p:cNvPr>
            <p:cNvSpPr>
              <a:spLocks noChangeArrowheads="1"/>
            </p:cNvSpPr>
            <p:nvPr/>
          </p:nvSpPr>
          <p:spPr bwMode="auto">
            <a:xfrm>
              <a:off x="13421916" y="12007679"/>
              <a:ext cx="80319" cy="225510"/>
            </a:xfrm>
            <a:custGeom>
              <a:avLst/>
              <a:gdLst>
                <a:gd name="T0" fmla="*/ 30 w 116"/>
                <a:gd name="T1" fmla="*/ 321 h 322"/>
                <a:gd name="T2" fmla="*/ 0 w 116"/>
                <a:gd name="T3" fmla="*/ 313 h 322"/>
                <a:gd name="T4" fmla="*/ 86 w 116"/>
                <a:gd name="T5" fmla="*/ 0 h 322"/>
                <a:gd name="T6" fmla="*/ 115 w 116"/>
                <a:gd name="T7" fmla="*/ 8 h 322"/>
                <a:gd name="T8" fmla="*/ 30 w 116"/>
                <a:gd name="T9" fmla="*/ 321 h 322"/>
              </a:gdLst>
              <a:ahLst/>
              <a:cxnLst>
                <a:cxn ang="0">
                  <a:pos x="T0" y="T1"/>
                </a:cxn>
                <a:cxn ang="0">
                  <a:pos x="T2" y="T3"/>
                </a:cxn>
                <a:cxn ang="0">
                  <a:pos x="T4" y="T5"/>
                </a:cxn>
                <a:cxn ang="0">
                  <a:pos x="T6" y="T7"/>
                </a:cxn>
                <a:cxn ang="0">
                  <a:pos x="T8" y="T9"/>
                </a:cxn>
              </a:cxnLst>
              <a:rect l="0" t="0" r="r" b="b"/>
              <a:pathLst>
                <a:path w="116" h="322">
                  <a:moveTo>
                    <a:pt x="30" y="321"/>
                  </a:moveTo>
                  <a:lnTo>
                    <a:pt x="0" y="313"/>
                  </a:lnTo>
                  <a:lnTo>
                    <a:pt x="86" y="0"/>
                  </a:lnTo>
                  <a:lnTo>
                    <a:pt x="115" y="8"/>
                  </a:lnTo>
                  <a:lnTo>
                    <a:pt x="30"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8" name="Freeform 34">
              <a:extLst>
                <a:ext uri="{FF2B5EF4-FFF2-40B4-BE49-F238E27FC236}">
                  <a16:creationId xmlns:a16="http://schemas.microsoft.com/office/drawing/2014/main" id="{DF37ECCF-593D-374A-85EC-68337A9C2E6F}"/>
                </a:ext>
              </a:extLst>
            </p:cNvPr>
            <p:cNvSpPr>
              <a:spLocks noChangeArrowheads="1"/>
            </p:cNvSpPr>
            <p:nvPr/>
          </p:nvSpPr>
          <p:spPr bwMode="auto">
            <a:xfrm>
              <a:off x="13406471" y="12433987"/>
              <a:ext cx="123568" cy="172995"/>
            </a:xfrm>
            <a:custGeom>
              <a:avLst/>
              <a:gdLst>
                <a:gd name="T0" fmla="*/ 131 w 177"/>
                <a:gd name="T1" fmla="*/ 246 h 247"/>
                <a:gd name="T2" fmla="*/ 0 w 177"/>
                <a:gd name="T3" fmla="*/ 25 h 247"/>
                <a:gd name="T4" fmla="*/ 43 w 177"/>
                <a:gd name="T5" fmla="*/ 0 h 247"/>
                <a:gd name="T6" fmla="*/ 176 w 177"/>
                <a:gd name="T7" fmla="*/ 220 h 247"/>
                <a:gd name="T8" fmla="*/ 131 w 177"/>
                <a:gd name="T9" fmla="*/ 246 h 247"/>
              </a:gdLst>
              <a:ahLst/>
              <a:cxnLst>
                <a:cxn ang="0">
                  <a:pos x="T0" y="T1"/>
                </a:cxn>
                <a:cxn ang="0">
                  <a:pos x="T2" y="T3"/>
                </a:cxn>
                <a:cxn ang="0">
                  <a:pos x="T4" y="T5"/>
                </a:cxn>
                <a:cxn ang="0">
                  <a:pos x="T6" y="T7"/>
                </a:cxn>
                <a:cxn ang="0">
                  <a:pos x="T8" y="T9"/>
                </a:cxn>
              </a:cxnLst>
              <a:rect l="0" t="0" r="r" b="b"/>
              <a:pathLst>
                <a:path w="177" h="247">
                  <a:moveTo>
                    <a:pt x="131" y="246"/>
                  </a:moveTo>
                  <a:lnTo>
                    <a:pt x="0" y="25"/>
                  </a:lnTo>
                  <a:lnTo>
                    <a:pt x="43" y="0"/>
                  </a:lnTo>
                  <a:lnTo>
                    <a:pt x="176" y="220"/>
                  </a:lnTo>
                  <a:lnTo>
                    <a:pt x="131"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9" name="Freeform 35">
              <a:extLst>
                <a:ext uri="{FF2B5EF4-FFF2-40B4-BE49-F238E27FC236}">
                  <a16:creationId xmlns:a16="http://schemas.microsoft.com/office/drawing/2014/main" id="{A1A5C402-0245-0841-A81F-F82E783B782E}"/>
                </a:ext>
              </a:extLst>
            </p:cNvPr>
            <p:cNvSpPr>
              <a:spLocks noChangeArrowheads="1"/>
            </p:cNvSpPr>
            <p:nvPr/>
          </p:nvSpPr>
          <p:spPr bwMode="auto">
            <a:xfrm>
              <a:off x="13196406" y="12214654"/>
              <a:ext cx="213153" cy="71052"/>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20" name="Freeform 36">
              <a:extLst>
                <a:ext uri="{FF2B5EF4-FFF2-40B4-BE49-F238E27FC236}">
                  <a16:creationId xmlns:a16="http://schemas.microsoft.com/office/drawing/2014/main" id="{A61EA08C-DE41-ED4A-866A-2DC6C0521AEE}"/>
                </a:ext>
              </a:extLst>
            </p:cNvPr>
            <p:cNvSpPr>
              <a:spLocks noChangeArrowheads="1"/>
            </p:cNvSpPr>
            <p:nvPr/>
          </p:nvSpPr>
          <p:spPr bwMode="auto">
            <a:xfrm>
              <a:off x="13196406" y="12359847"/>
              <a:ext cx="213153" cy="71050"/>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grpSp>
      <p:grpSp>
        <p:nvGrpSpPr>
          <p:cNvPr id="11" name="Group 10">
            <a:extLst>
              <a:ext uri="{FF2B5EF4-FFF2-40B4-BE49-F238E27FC236}">
                <a16:creationId xmlns:a16="http://schemas.microsoft.com/office/drawing/2014/main" id="{64C75C69-DB7C-E14E-84D4-20B9B29E6E44}"/>
              </a:ext>
            </a:extLst>
          </p:cNvPr>
          <p:cNvGrpSpPr/>
          <p:nvPr/>
        </p:nvGrpSpPr>
        <p:grpSpPr>
          <a:xfrm>
            <a:off x="12009796" y="4284706"/>
            <a:ext cx="1071948" cy="645640"/>
            <a:chOff x="10712698" y="4284706"/>
            <a:chExt cx="1071948" cy="645640"/>
          </a:xfrm>
        </p:grpSpPr>
        <p:sp>
          <p:nvSpPr>
            <p:cNvPr id="221" name="Freeform 37">
              <a:extLst>
                <a:ext uri="{FF2B5EF4-FFF2-40B4-BE49-F238E27FC236}">
                  <a16:creationId xmlns:a16="http://schemas.microsoft.com/office/drawing/2014/main" id="{60404714-26A3-EB41-A426-CA32ED62E528}"/>
                </a:ext>
              </a:extLst>
            </p:cNvPr>
            <p:cNvSpPr>
              <a:spLocks noChangeArrowheads="1"/>
            </p:cNvSpPr>
            <p:nvPr/>
          </p:nvSpPr>
          <p:spPr bwMode="auto">
            <a:xfrm>
              <a:off x="10712698" y="4349578"/>
              <a:ext cx="1071948" cy="515896"/>
            </a:xfrm>
            <a:custGeom>
              <a:avLst/>
              <a:gdLst>
                <a:gd name="T0" fmla="*/ 1530 w 1531"/>
                <a:gd name="T1" fmla="*/ 81 h 737"/>
                <a:gd name="T2" fmla="*/ 1530 w 1531"/>
                <a:gd name="T3" fmla="*/ 655 h 737"/>
                <a:gd name="T4" fmla="*/ 1530 w 1531"/>
                <a:gd name="T5" fmla="*/ 655 h 737"/>
                <a:gd name="T6" fmla="*/ 1449 w 1531"/>
                <a:gd name="T7" fmla="*/ 736 h 737"/>
                <a:gd name="T8" fmla="*/ 202 w 1531"/>
                <a:gd name="T9" fmla="*/ 736 h 737"/>
                <a:gd name="T10" fmla="*/ 202 w 1531"/>
                <a:gd name="T11" fmla="*/ 736 h 737"/>
                <a:gd name="T12" fmla="*/ 0 w 1531"/>
                <a:gd name="T13" fmla="*/ 534 h 737"/>
                <a:gd name="T14" fmla="*/ 0 w 1531"/>
                <a:gd name="T15" fmla="*/ 203 h 737"/>
                <a:gd name="T16" fmla="*/ 0 w 1531"/>
                <a:gd name="T17" fmla="*/ 203 h 737"/>
                <a:gd name="T18" fmla="*/ 202 w 1531"/>
                <a:gd name="T19" fmla="*/ 0 h 737"/>
                <a:gd name="T20" fmla="*/ 1449 w 1531"/>
                <a:gd name="T21" fmla="*/ 0 h 737"/>
                <a:gd name="T22" fmla="*/ 1449 w 1531"/>
                <a:gd name="T23" fmla="*/ 0 h 737"/>
                <a:gd name="T24" fmla="*/ 1530 w 1531"/>
                <a:gd name="T25" fmla="*/ 81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1" h="737">
                  <a:moveTo>
                    <a:pt x="1530" y="81"/>
                  </a:moveTo>
                  <a:lnTo>
                    <a:pt x="1530" y="655"/>
                  </a:lnTo>
                  <a:lnTo>
                    <a:pt x="1530" y="655"/>
                  </a:lnTo>
                  <a:cubicBezTo>
                    <a:pt x="1530" y="699"/>
                    <a:pt x="1494" y="736"/>
                    <a:pt x="1449" y="736"/>
                  </a:cubicBezTo>
                  <a:lnTo>
                    <a:pt x="202" y="736"/>
                  </a:lnTo>
                  <a:lnTo>
                    <a:pt x="202" y="736"/>
                  </a:lnTo>
                  <a:cubicBezTo>
                    <a:pt x="91" y="736"/>
                    <a:pt x="0" y="645"/>
                    <a:pt x="0" y="534"/>
                  </a:cubicBezTo>
                  <a:lnTo>
                    <a:pt x="0" y="203"/>
                  </a:lnTo>
                  <a:lnTo>
                    <a:pt x="0" y="203"/>
                  </a:lnTo>
                  <a:cubicBezTo>
                    <a:pt x="0" y="91"/>
                    <a:pt x="91" y="0"/>
                    <a:pt x="202" y="0"/>
                  </a:cubicBezTo>
                  <a:lnTo>
                    <a:pt x="1449" y="0"/>
                  </a:lnTo>
                  <a:lnTo>
                    <a:pt x="1449" y="0"/>
                  </a:lnTo>
                  <a:cubicBezTo>
                    <a:pt x="1494" y="0"/>
                    <a:pt x="1530" y="37"/>
                    <a:pt x="1530" y="81"/>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2" name="Freeform 38">
              <a:extLst>
                <a:ext uri="{FF2B5EF4-FFF2-40B4-BE49-F238E27FC236}">
                  <a16:creationId xmlns:a16="http://schemas.microsoft.com/office/drawing/2014/main" id="{5FE77355-60F5-BA43-A80D-286428319355}"/>
                </a:ext>
              </a:extLst>
            </p:cNvPr>
            <p:cNvSpPr>
              <a:spLocks noChangeArrowheads="1"/>
            </p:cNvSpPr>
            <p:nvPr/>
          </p:nvSpPr>
          <p:spPr bwMode="auto">
            <a:xfrm>
              <a:off x="10743590" y="4380470"/>
              <a:ext cx="973093" cy="451022"/>
            </a:xfrm>
            <a:custGeom>
              <a:avLst/>
              <a:gdLst>
                <a:gd name="T0" fmla="*/ 1389 w 1390"/>
                <a:gd name="T1" fmla="*/ 608 h 643"/>
                <a:gd name="T2" fmla="*/ 1389 w 1390"/>
                <a:gd name="T3" fmla="*/ 608 h 643"/>
                <a:gd name="T4" fmla="*/ 1354 w 1390"/>
                <a:gd name="T5" fmla="*/ 642 h 643"/>
                <a:gd name="T6" fmla="*/ 155 w 1390"/>
                <a:gd name="T7" fmla="*/ 642 h 643"/>
                <a:gd name="T8" fmla="*/ 155 w 1390"/>
                <a:gd name="T9" fmla="*/ 642 h 643"/>
                <a:gd name="T10" fmla="*/ 0 w 1390"/>
                <a:gd name="T11" fmla="*/ 487 h 643"/>
                <a:gd name="T12" fmla="*/ 0 w 1390"/>
                <a:gd name="T13" fmla="*/ 156 h 643"/>
                <a:gd name="T14" fmla="*/ 0 w 1390"/>
                <a:gd name="T15" fmla="*/ 156 h 643"/>
                <a:gd name="T16" fmla="*/ 155 w 1390"/>
                <a:gd name="T17" fmla="*/ 0 h 643"/>
                <a:gd name="T18" fmla="*/ 1354 w 1390"/>
                <a:gd name="T19" fmla="*/ 0 h 643"/>
                <a:gd name="T20" fmla="*/ 1354 w 1390"/>
                <a:gd name="T21" fmla="*/ 0 h 643"/>
                <a:gd name="T22" fmla="*/ 1389 w 1390"/>
                <a:gd name="T23" fmla="*/ 34 h 643"/>
                <a:gd name="T24" fmla="*/ 1389 w 1390"/>
                <a:gd name="T25" fmla="*/ 608 h 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90" h="643">
                  <a:moveTo>
                    <a:pt x="1389" y="608"/>
                  </a:moveTo>
                  <a:lnTo>
                    <a:pt x="1389" y="608"/>
                  </a:lnTo>
                  <a:cubicBezTo>
                    <a:pt x="1389" y="627"/>
                    <a:pt x="1373" y="642"/>
                    <a:pt x="1354" y="642"/>
                  </a:cubicBezTo>
                  <a:lnTo>
                    <a:pt x="155" y="642"/>
                  </a:lnTo>
                  <a:lnTo>
                    <a:pt x="155" y="642"/>
                  </a:lnTo>
                  <a:cubicBezTo>
                    <a:pt x="70" y="642"/>
                    <a:pt x="0" y="572"/>
                    <a:pt x="0" y="487"/>
                  </a:cubicBezTo>
                  <a:lnTo>
                    <a:pt x="0" y="156"/>
                  </a:lnTo>
                  <a:lnTo>
                    <a:pt x="0" y="156"/>
                  </a:lnTo>
                  <a:cubicBezTo>
                    <a:pt x="0" y="70"/>
                    <a:pt x="70" y="0"/>
                    <a:pt x="155" y="0"/>
                  </a:cubicBezTo>
                  <a:lnTo>
                    <a:pt x="1354" y="0"/>
                  </a:lnTo>
                  <a:lnTo>
                    <a:pt x="1354" y="0"/>
                  </a:lnTo>
                  <a:cubicBezTo>
                    <a:pt x="1373" y="0"/>
                    <a:pt x="1389" y="16"/>
                    <a:pt x="1389" y="34"/>
                  </a:cubicBezTo>
                  <a:lnTo>
                    <a:pt x="1389" y="608"/>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23" name="Freeform 39">
              <a:extLst>
                <a:ext uri="{FF2B5EF4-FFF2-40B4-BE49-F238E27FC236}">
                  <a16:creationId xmlns:a16="http://schemas.microsoft.com/office/drawing/2014/main" id="{E1ED036B-A0B5-2649-BEAC-92ACE21EE65B}"/>
                </a:ext>
              </a:extLst>
            </p:cNvPr>
            <p:cNvSpPr>
              <a:spLocks noChangeArrowheads="1"/>
            </p:cNvSpPr>
            <p:nvPr/>
          </p:nvSpPr>
          <p:spPr bwMode="auto">
            <a:xfrm>
              <a:off x="10864067" y="4689389"/>
              <a:ext cx="200798" cy="83409"/>
            </a:xfrm>
            <a:custGeom>
              <a:avLst/>
              <a:gdLst>
                <a:gd name="T0" fmla="*/ 284 w 288"/>
                <a:gd name="T1" fmla="*/ 103 h 118"/>
                <a:gd name="T2" fmla="*/ 284 w 288"/>
                <a:gd name="T3" fmla="*/ 103 h 118"/>
                <a:gd name="T4" fmla="*/ 284 w 288"/>
                <a:gd name="T5" fmla="*/ 103 h 118"/>
                <a:gd name="T6" fmla="*/ 263 w 288"/>
                <a:gd name="T7" fmla="*/ 114 h 118"/>
                <a:gd name="T8" fmla="*/ 13 w 288"/>
                <a:gd name="T9" fmla="*/ 35 h 118"/>
                <a:gd name="T10" fmla="*/ 13 w 288"/>
                <a:gd name="T11" fmla="*/ 35 h 118"/>
                <a:gd name="T12" fmla="*/ 2 w 288"/>
                <a:gd name="T13" fmla="*/ 14 h 118"/>
                <a:gd name="T14" fmla="*/ 2 w 288"/>
                <a:gd name="T15" fmla="*/ 14 h 118"/>
                <a:gd name="T16" fmla="*/ 23 w 288"/>
                <a:gd name="T17" fmla="*/ 3 h 118"/>
                <a:gd name="T18" fmla="*/ 273 w 288"/>
                <a:gd name="T19" fmla="*/ 81 h 118"/>
                <a:gd name="T20" fmla="*/ 273 w 288"/>
                <a:gd name="T21" fmla="*/ 81 h 118"/>
                <a:gd name="T22" fmla="*/ 284 w 288"/>
                <a:gd name="T23" fmla="*/ 103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03"/>
                  </a:moveTo>
                  <a:lnTo>
                    <a:pt x="284" y="103"/>
                  </a:lnTo>
                  <a:lnTo>
                    <a:pt x="284" y="103"/>
                  </a:lnTo>
                  <a:cubicBezTo>
                    <a:pt x="282" y="112"/>
                    <a:pt x="272" y="117"/>
                    <a:pt x="263" y="114"/>
                  </a:cubicBezTo>
                  <a:lnTo>
                    <a:pt x="13" y="35"/>
                  </a:lnTo>
                  <a:lnTo>
                    <a:pt x="13" y="35"/>
                  </a:lnTo>
                  <a:cubicBezTo>
                    <a:pt x="4" y="32"/>
                    <a:pt x="0" y="23"/>
                    <a:pt x="2" y="14"/>
                  </a:cubicBezTo>
                  <a:lnTo>
                    <a:pt x="2" y="14"/>
                  </a:lnTo>
                  <a:cubicBezTo>
                    <a:pt x="5" y="5"/>
                    <a:pt x="15" y="0"/>
                    <a:pt x="23" y="3"/>
                  </a:cubicBezTo>
                  <a:lnTo>
                    <a:pt x="273" y="81"/>
                  </a:lnTo>
                  <a:lnTo>
                    <a:pt x="273" y="81"/>
                  </a:lnTo>
                  <a:cubicBezTo>
                    <a:pt x="282" y="85"/>
                    <a:pt x="287" y="94"/>
                    <a:pt x="284" y="103"/>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4" name="Freeform 40">
              <a:extLst>
                <a:ext uri="{FF2B5EF4-FFF2-40B4-BE49-F238E27FC236}">
                  <a16:creationId xmlns:a16="http://schemas.microsoft.com/office/drawing/2014/main" id="{4367C4BB-4C81-854C-9D1D-CDE83F6FF894}"/>
                </a:ext>
              </a:extLst>
            </p:cNvPr>
            <p:cNvSpPr>
              <a:spLocks noChangeArrowheads="1"/>
            </p:cNvSpPr>
            <p:nvPr/>
          </p:nvSpPr>
          <p:spPr bwMode="auto">
            <a:xfrm>
              <a:off x="10864067" y="4445344"/>
              <a:ext cx="200798" cy="83407"/>
            </a:xfrm>
            <a:custGeom>
              <a:avLst/>
              <a:gdLst>
                <a:gd name="T0" fmla="*/ 284 w 288"/>
                <a:gd name="T1" fmla="*/ 14 h 118"/>
                <a:gd name="T2" fmla="*/ 284 w 288"/>
                <a:gd name="T3" fmla="*/ 14 h 118"/>
                <a:gd name="T4" fmla="*/ 284 w 288"/>
                <a:gd name="T5" fmla="*/ 14 h 118"/>
                <a:gd name="T6" fmla="*/ 263 w 288"/>
                <a:gd name="T7" fmla="*/ 3 h 118"/>
                <a:gd name="T8" fmla="*/ 13 w 288"/>
                <a:gd name="T9" fmla="*/ 82 h 118"/>
                <a:gd name="T10" fmla="*/ 13 w 288"/>
                <a:gd name="T11" fmla="*/ 82 h 118"/>
                <a:gd name="T12" fmla="*/ 2 w 288"/>
                <a:gd name="T13" fmla="*/ 103 h 118"/>
                <a:gd name="T14" fmla="*/ 2 w 288"/>
                <a:gd name="T15" fmla="*/ 103 h 118"/>
                <a:gd name="T16" fmla="*/ 23 w 288"/>
                <a:gd name="T17" fmla="*/ 114 h 118"/>
                <a:gd name="T18" fmla="*/ 273 w 288"/>
                <a:gd name="T19" fmla="*/ 35 h 118"/>
                <a:gd name="T20" fmla="*/ 273 w 288"/>
                <a:gd name="T21" fmla="*/ 35 h 118"/>
                <a:gd name="T22" fmla="*/ 284 w 288"/>
                <a:gd name="T23" fmla="*/ 14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4"/>
                  </a:moveTo>
                  <a:lnTo>
                    <a:pt x="284" y="14"/>
                  </a:lnTo>
                  <a:lnTo>
                    <a:pt x="284" y="14"/>
                  </a:lnTo>
                  <a:cubicBezTo>
                    <a:pt x="282" y="5"/>
                    <a:pt x="272" y="0"/>
                    <a:pt x="263" y="3"/>
                  </a:cubicBezTo>
                  <a:lnTo>
                    <a:pt x="13" y="82"/>
                  </a:lnTo>
                  <a:lnTo>
                    <a:pt x="13" y="82"/>
                  </a:lnTo>
                  <a:cubicBezTo>
                    <a:pt x="4" y="84"/>
                    <a:pt x="0" y="94"/>
                    <a:pt x="2" y="103"/>
                  </a:cubicBezTo>
                  <a:lnTo>
                    <a:pt x="2" y="103"/>
                  </a:lnTo>
                  <a:cubicBezTo>
                    <a:pt x="5" y="112"/>
                    <a:pt x="15" y="117"/>
                    <a:pt x="23" y="114"/>
                  </a:cubicBezTo>
                  <a:lnTo>
                    <a:pt x="273" y="35"/>
                  </a:lnTo>
                  <a:lnTo>
                    <a:pt x="273" y="35"/>
                  </a:lnTo>
                  <a:cubicBezTo>
                    <a:pt x="282" y="33"/>
                    <a:pt x="287" y="23"/>
                    <a:pt x="284" y="14"/>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5" name="Freeform 41">
              <a:extLst>
                <a:ext uri="{FF2B5EF4-FFF2-40B4-BE49-F238E27FC236}">
                  <a16:creationId xmlns:a16="http://schemas.microsoft.com/office/drawing/2014/main" id="{59EF9DE6-E6F1-9446-806E-4BA33CF1FF47}"/>
                </a:ext>
              </a:extLst>
            </p:cNvPr>
            <p:cNvSpPr>
              <a:spLocks noChangeArrowheads="1"/>
            </p:cNvSpPr>
            <p:nvPr/>
          </p:nvSpPr>
          <p:spPr bwMode="auto">
            <a:xfrm>
              <a:off x="11080311" y="4831492"/>
              <a:ext cx="37070" cy="98854"/>
            </a:xfrm>
            <a:custGeom>
              <a:avLst/>
              <a:gdLst>
                <a:gd name="T0" fmla="*/ 54 w 55"/>
                <a:gd name="T1" fmla="*/ 28 h 141"/>
                <a:gd name="T2" fmla="*/ 54 w 55"/>
                <a:gd name="T3" fmla="*/ 112 h 141"/>
                <a:gd name="T4" fmla="*/ 54 w 55"/>
                <a:gd name="T5" fmla="*/ 112 h 141"/>
                <a:gd name="T6" fmla="*/ 27 w 55"/>
                <a:gd name="T7" fmla="*/ 140 h 141"/>
                <a:gd name="T8" fmla="*/ 27 w 55"/>
                <a:gd name="T9" fmla="*/ 140 h 141"/>
                <a:gd name="T10" fmla="*/ 0 w 55"/>
                <a:gd name="T11" fmla="*/ 112 h 141"/>
                <a:gd name="T12" fmla="*/ 0 w 55"/>
                <a:gd name="T13" fmla="*/ 28 h 141"/>
                <a:gd name="T14" fmla="*/ 0 w 55"/>
                <a:gd name="T15" fmla="*/ 28 h 141"/>
                <a:gd name="T16" fmla="*/ 27 w 55"/>
                <a:gd name="T17" fmla="*/ 0 h 141"/>
                <a:gd name="T18" fmla="*/ 27 w 55"/>
                <a:gd name="T19" fmla="*/ 0 h 141"/>
                <a:gd name="T20" fmla="*/ 54 w 55"/>
                <a:gd name="T21" fmla="*/ 28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1">
                  <a:moveTo>
                    <a:pt x="54" y="28"/>
                  </a:moveTo>
                  <a:lnTo>
                    <a:pt x="54" y="112"/>
                  </a:lnTo>
                  <a:lnTo>
                    <a:pt x="54" y="112"/>
                  </a:lnTo>
                  <a:cubicBezTo>
                    <a:pt x="54" y="127"/>
                    <a:pt x="42" y="140"/>
                    <a:pt x="27" y="140"/>
                  </a:cubicBezTo>
                  <a:lnTo>
                    <a:pt x="27" y="140"/>
                  </a:lnTo>
                  <a:cubicBezTo>
                    <a:pt x="12" y="140"/>
                    <a:pt x="0" y="127"/>
                    <a:pt x="0" y="112"/>
                  </a:cubicBezTo>
                  <a:lnTo>
                    <a:pt x="0" y="28"/>
                  </a:lnTo>
                  <a:lnTo>
                    <a:pt x="0" y="28"/>
                  </a:lnTo>
                  <a:cubicBezTo>
                    <a:pt x="0" y="13"/>
                    <a:pt x="12" y="0"/>
                    <a:pt x="27" y="0"/>
                  </a:cubicBezTo>
                  <a:lnTo>
                    <a:pt x="27" y="0"/>
                  </a:lnTo>
                  <a:cubicBezTo>
                    <a:pt x="42" y="0"/>
                    <a:pt x="54" y="13"/>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6" name="Freeform 42">
              <a:extLst>
                <a:ext uri="{FF2B5EF4-FFF2-40B4-BE49-F238E27FC236}">
                  <a16:creationId xmlns:a16="http://schemas.microsoft.com/office/drawing/2014/main" id="{C86A332C-36EF-B04F-998F-C33B0FBDCA07}"/>
                </a:ext>
              </a:extLst>
            </p:cNvPr>
            <p:cNvSpPr>
              <a:spLocks noChangeArrowheads="1"/>
            </p:cNvSpPr>
            <p:nvPr/>
          </p:nvSpPr>
          <p:spPr bwMode="auto">
            <a:xfrm>
              <a:off x="11080311" y="4284706"/>
              <a:ext cx="37070" cy="98854"/>
            </a:xfrm>
            <a:custGeom>
              <a:avLst/>
              <a:gdLst>
                <a:gd name="T0" fmla="*/ 54 w 55"/>
                <a:gd name="T1" fmla="*/ 28 h 140"/>
                <a:gd name="T2" fmla="*/ 54 w 55"/>
                <a:gd name="T3" fmla="*/ 112 h 140"/>
                <a:gd name="T4" fmla="*/ 54 w 55"/>
                <a:gd name="T5" fmla="*/ 112 h 140"/>
                <a:gd name="T6" fmla="*/ 27 w 55"/>
                <a:gd name="T7" fmla="*/ 139 h 140"/>
                <a:gd name="T8" fmla="*/ 27 w 55"/>
                <a:gd name="T9" fmla="*/ 139 h 140"/>
                <a:gd name="T10" fmla="*/ 0 w 55"/>
                <a:gd name="T11" fmla="*/ 112 h 140"/>
                <a:gd name="T12" fmla="*/ 0 w 55"/>
                <a:gd name="T13" fmla="*/ 28 h 140"/>
                <a:gd name="T14" fmla="*/ 0 w 55"/>
                <a:gd name="T15" fmla="*/ 28 h 140"/>
                <a:gd name="T16" fmla="*/ 27 w 55"/>
                <a:gd name="T17" fmla="*/ 0 h 140"/>
                <a:gd name="T18" fmla="*/ 27 w 55"/>
                <a:gd name="T19" fmla="*/ 0 h 140"/>
                <a:gd name="T20" fmla="*/ 54 w 55"/>
                <a:gd name="T21" fmla="*/ 28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0">
                  <a:moveTo>
                    <a:pt x="54" y="28"/>
                  </a:moveTo>
                  <a:lnTo>
                    <a:pt x="54" y="112"/>
                  </a:lnTo>
                  <a:lnTo>
                    <a:pt x="54" y="112"/>
                  </a:lnTo>
                  <a:cubicBezTo>
                    <a:pt x="54" y="127"/>
                    <a:pt x="42" y="139"/>
                    <a:pt x="27" y="139"/>
                  </a:cubicBezTo>
                  <a:lnTo>
                    <a:pt x="27" y="139"/>
                  </a:lnTo>
                  <a:cubicBezTo>
                    <a:pt x="12" y="139"/>
                    <a:pt x="0" y="127"/>
                    <a:pt x="0" y="112"/>
                  </a:cubicBezTo>
                  <a:lnTo>
                    <a:pt x="0" y="28"/>
                  </a:lnTo>
                  <a:lnTo>
                    <a:pt x="0" y="28"/>
                  </a:lnTo>
                  <a:cubicBezTo>
                    <a:pt x="0" y="12"/>
                    <a:pt x="12" y="0"/>
                    <a:pt x="27" y="0"/>
                  </a:cubicBezTo>
                  <a:lnTo>
                    <a:pt x="27" y="0"/>
                  </a:lnTo>
                  <a:cubicBezTo>
                    <a:pt x="42" y="0"/>
                    <a:pt x="54" y="12"/>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7" name="Freeform 43">
              <a:extLst>
                <a:ext uri="{FF2B5EF4-FFF2-40B4-BE49-F238E27FC236}">
                  <a16:creationId xmlns:a16="http://schemas.microsoft.com/office/drawing/2014/main" id="{D22D916D-7340-CC44-B117-2BFD986DBE00}"/>
                </a:ext>
              </a:extLst>
            </p:cNvPr>
            <p:cNvSpPr>
              <a:spLocks noChangeArrowheads="1"/>
            </p:cNvSpPr>
            <p:nvPr/>
          </p:nvSpPr>
          <p:spPr bwMode="auto">
            <a:xfrm>
              <a:off x="11735219" y="4701746"/>
              <a:ext cx="30892" cy="108123"/>
            </a:xfrm>
            <a:custGeom>
              <a:avLst/>
              <a:gdLst>
                <a:gd name="T0" fmla="*/ 0 w 45"/>
                <a:gd name="T1" fmla="*/ 21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1 h 155"/>
                <a:gd name="T14" fmla="*/ 44 w 45"/>
                <a:gd name="T15" fmla="*/ 21 h 155"/>
                <a:gd name="T16" fmla="*/ 22 w 45"/>
                <a:gd name="T17" fmla="*/ 0 h 155"/>
                <a:gd name="T18" fmla="*/ 22 w 45"/>
                <a:gd name="T19" fmla="*/ 0 h 155"/>
                <a:gd name="T20" fmla="*/ 0 w 45"/>
                <a:gd name="T21" fmla="*/ 21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1"/>
                  </a:moveTo>
                  <a:lnTo>
                    <a:pt x="0" y="132"/>
                  </a:lnTo>
                  <a:lnTo>
                    <a:pt x="0" y="132"/>
                  </a:lnTo>
                  <a:cubicBezTo>
                    <a:pt x="0" y="144"/>
                    <a:pt x="10" y="154"/>
                    <a:pt x="22" y="154"/>
                  </a:cubicBezTo>
                  <a:lnTo>
                    <a:pt x="22" y="154"/>
                  </a:lnTo>
                  <a:cubicBezTo>
                    <a:pt x="35" y="154"/>
                    <a:pt x="44" y="144"/>
                    <a:pt x="44" y="132"/>
                  </a:cubicBezTo>
                  <a:lnTo>
                    <a:pt x="44" y="21"/>
                  </a:lnTo>
                  <a:lnTo>
                    <a:pt x="44" y="21"/>
                  </a:lnTo>
                  <a:cubicBezTo>
                    <a:pt x="44" y="10"/>
                    <a:pt x="35" y="0"/>
                    <a:pt x="22" y="0"/>
                  </a:cubicBezTo>
                  <a:lnTo>
                    <a:pt x="22" y="0"/>
                  </a:lnTo>
                  <a:cubicBezTo>
                    <a:pt x="10" y="0"/>
                    <a:pt x="0" y="10"/>
                    <a:pt x="0" y="21"/>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8" name="Freeform 44">
              <a:extLst>
                <a:ext uri="{FF2B5EF4-FFF2-40B4-BE49-F238E27FC236}">
                  <a16:creationId xmlns:a16="http://schemas.microsoft.com/office/drawing/2014/main" id="{2FF42B4B-0BF7-A742-BF07-393019E2CA36}"/>
                </a:ext>
              </a:extLst>
            </p:cNvPr>
            <p:cNvSpPr>
              <a:spLocks noChangeArrowheads="1"/>
            </p:cNvSpPr>
            <p:nvPr/>
          </p:nvSpPr>
          <p:spPr bwMode="auto">
            <a:xfrm>
              <a:off x="11735219" y="4405184"/>
              <a:ext cx="30892" cy="108123"/>
            </a:xfrm>
            <a:custGeom>
              <a:avLst/>
              <a:gdLst>
                <a:gd name="T0" fmla="*/ 0 w 45"/>
                <a:gd name="T1" fmla="*/ 22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2 h 155"/>
                <a:gd name="T14" fmla="*/ 44 w 45"/>
                <a:gd name="T15" fmla="*/ 22 h 155"/>
                <a:gd name="T16" fmla="*/ 22 w 45"/>
                <a:gd name="T17" fmla="*/ 0 h 155"/>
                <a:gd name="T18" fmla="*/ 22 w 45"/>
                <a:gd name="T19" fmla="*/ 0 h 155"/>
                <a:gd name="T20" fmla="*/ 0 w 45"/>
                <a:gd name="T21" fmla="*/ 22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2"/>
                  </a:moveTo>
                  <a:lnTo>
                    <a:pt x="0" y="132"/>
                  </a:lnTo>
                  <a:lnTo>
                    <a:pt x="0" y="132"/>
                  </a:lnTo>
                  <a:cubicBezTo>
                    <a:pt x="0" y="144"/>
                    <a:pt x="10" y="154"/>
                    <a:pt x="22" y="154"/>
                  </a:cubicBezTo>
                  <a:lnTo>
                    <a:pt x="22" y="154"/>
                  </a:lnTo>
                  <a:cubicBezTo>
                    <a:pt x="35" y="154"/>
                    <a:pt x="44" y="144"/>
                    <a:pt x="44" y="132"/>
                  </a:cubicBezTo>
                  <a:lnTo>
                    <a:pt x="44" y="22"/>
                  </a:lnTo>
                  <a:lnTo>
                    <a:pt x="44" y="22"/>
                  </a:lnTo>
                  <a:cubicBezTo>
                    <a:pt x="44" y="9"/>
                    <a:pt x="35" y="0"/>
                    <a:pt x="22" y="0"/>
                  </a:cubicBezTo>
                  <a:lnTo>
                    <a:pt x="22" y="0"/>
                  </a:lnTo>
                  <a:cubicBezTo>
                    <a:pt x="10" y="0"/>
                    <a:pt x="0" y="9"/>
                    <a:pt x="0" y="22"/>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9" name="Freeform 45">
              <a:extLst>
                <a:ext uri="{FF2B5EF4-FFF2-40B4-BE49-F238E27FC236}">
                  <a16:creationId xmlns:a16="http://schemas.microsoft.com/office/drawing/2014/main" id="{3E6B2A36-0AD5-1D42-97CC-007A2EE0E32D}"/>
                </a:ext>
              </a:extLst>
            </p:cNvPr>
            <p:cNvSpPr>
              <a:spLocks noChangeArrowheads="1"/>
            </p:cNvSpPr>
            <p:nvPr/>
          </p:nvSpPr>
          <p:spPr bwMode="auto">
            <a:xfrm>
              <a:off x="10768303" y="4395917"/>
              <a:ext cx="105032" cy="77229"/>
            </a:xfrm>
            <a:custGeom>
              <a:avLst/>
              <a:gdLst>
                <a:gd name="T0" fmla="*/ 148 w 149"/>
                <a:gd name="T1" fmla="*/ 25 h 109"/>
                <a:gd name="T2" fmla="*/ 148 w 149"/>
                <a:gd name="T3" fmla="*/ 25 h 109"/>
                <a:gd name="T4" fmla="*/ 122 w 149"/>
                <a:gd name="T5" fmla="*/ 51 h 109"/>
                <a:gd name="T6" fmla="*/ 122 w 149"/>
                <a:gd name="T7" fmla="*/ 51 h 109"/>
                <a:gd name="T8" fmla="*/ 50 w 149"/>
                <a:gd name="T9" fmla="*/ 92 h 109"/>
                <a:gd name="T10" fmla="*/ 50 w 149"/>
                <a:gd name="T11" fmla="*/ 92 h 109"/>
                <a:gd name="T12" fmla="*/ 16 w 149"/>
                <a:gd name="T13" fmla="*/ 102 h 109"/>
                <a:gd name="T14" fmla="*/ 16 w 149"/>
                <a:gd name="T15" fmla="*/ 102 h 109"/>
                <a:gd name="T16" fmla="*/ 6 w 149"/>
                <a:gd name="T17" fmla="*/ 66 h 109"/>
                <a:gd name="T18" fmla="*/ 6 w 149"/>
                <a:gd name="T19" fmla="*/ 66 h 109"/>
                <a:gd name="T20" fmla="*/ 122 w 149"/>
                <a:gd name="T21" fmla="*/ 0 h 109"/>
                <a:gd name="T22" fmla="*/ 122 w 149"/>
                <a:gd name="T23" fmla="*/ 0 h 109"/>
                <a:gd name="T24" fmla="*/ 148 w 149"/>
                <a:gd name="T25" fmla="*/ 25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9" h="109">
                  <a:moveTo>
                    <a:pt x="148" y="25"/>
                  </a:moveTo>
                  <a:lnTo>
                    <a:pt x="148" y="25"/>
                  </a:lnTo>
                  <a:cubicBezTo>
                    <a:pt x="148" y="39"/>
                    <a:pt x="137" y="51"/>
                    <a:pt x="122" y="51"/>
                  </a:cubicBezTo>
                  <a:lnTo>
                    <a:pt x="122" y="51"/>
                  </a:lnTo>
                  <a:cubicBezTo>
                    <a:pt x="93" y="51"/>
                    <a:pt x="66" y="66"/>
                    <a:pt x="50" y="92"/>
                  </a:cubicBezTo>
                  <a:lnTo>
                    <a:pt x="50" y="92"/>
                  </a:lnTo>
                  <a:cubicBezTo>
                    <a:pt x="43" y="104"/>
                    <a:pt x="28" y="108"/>
                    <a:pt x="16" y="102"/>
                  </a:cubicBezTo>
                  <a:lnTo>
                    <a:pt x="16" y="102"/>
                  </a:lnTo>
                  <a:cubicBezTo>
                    <a:pt x="4" y="95"/>
                    <a:pt x="0" y="79"/>
                    <a:pt x="6" y="66"/>
                  </a:cubicBezTo>
                  <a:lnTo>
                    <a:pt x="6" y="66"/>
                  </a:lnTo>
                  <a:cubicBezTo>
                    <a:pt x="30" y="25"/>
                    <a:pt x="75" y="0"/>
                    <a:pt x="122" y="0"/>
                  </a:cubicBezTo>
                  <a:lnTo>
                    <a:pt x="122" y="0"/>
                  </a:lnTo>
                  <a:cubicBezTo>
                    <a:pt x="137" y="0"/>
                    <a:pt x="148" y="11"/>
                    <a:pt x="148" y="25"/>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0" name="Freeform 46">
              <a:extLst>
                <a:ext uri="{FF2B5EF4-FFF2-40B4-BE49-F238E27FC236}">
                  <a16:creationId xmlns:a16="http://schemas.microsoft.com/office/drawing/2014/main" id="{711A5325-98B2-0B49-8BFD-7DFD6FF8F5A4}"/>
                </a:ext>
              </a:extLst>
            </p:cNvPr>
            <p:cNvSpPr>
              <a:spLocks noChangeArrowheads="1"/>
            </p:cNvSpPr>
            <p:nvPr/>
          </p:nvSpPr>
          <p:spPr bwMode="auto">
            <a:xfrm>
              <a:off x="10765213" y="4741906"/>
              <a:ext cx="105032" cy="77229"/>
            </a:xfrm>
            <a:custGeom>
              <a:avLst/>
              <a:gdLst>
                <a:gd name="T0" fmla="*/ 149 w 150"/>
                <a:gd name="T1" fmla="*/ 83 h 110"/>
                <a:gd name="T2" fmla="*/ 149 w 150"/>
                <a:gd name="T3" fmla="*/ 83 h 110"/>
                <a:gd name="T4" fmla="*/ 123 w 150"/>
                <a:gd name="T5" fmla="*/ 109 h 110"/>
                <a:gd name="T6" fmla="*/ 123 w 150"/>
                <a:gd name="T7" fmla="*/ 109 h 110"/>
                <a:gd name="T8" fmla="*/ 7 w 150"/>
                <a:gd name="T9" fmla="*/ 42 h 110"/>
                <a:gd name="T10" fmla="*/ 7 w 150"/>
                <a:gd name="T11" fmla="*/ 42 h 110"/>
                <a:gd name="T12" fmla="*/ 17 w 150"/>
                <a:gd name="T13" fmla="*/ 7 h 110"/>
                <a:gd name="T14" fmla="*/ 17 w 150"/>
                <a:gd name="T15" fmla="*/ 7 h 110"/>
                <a:gd name="T16" fmla="*/ 51 w 150"/>
                <a:gd name="T17" fmla="*/ 16 h 110"/>
                <a:gd name="T18" fmla="*/ 51 w 150"/>
                <a:gd name="T19" fmla="*/ 16 h 110"/>
                <a:gd name="T20" fmla="*/ 123 w 150"/>
                <a:gd name="T21" fmla="*/ 58 h 110"/>
                <a:gd name="T22" fmla="*/ 123 w 150"/>
                <a:gd name="T23" fmla="*/ 58 h 110"/>
                <a:gd name="T24" fmla="*/ 149 w 150"/>
                <a:gd name="T25" fmla="*/ 83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0" h="110">
                  <a:moveTo>
                    <a:pt x="149" y="83"/>
                  </a:moveTo>
                  <a:lnTo>
                    <a:pt x="149" y="83"/>
                  </a:lnTo>
                  <a:cubicBezTo>
                    <a:pt x="149" y="97"/>
                    <a:pt x="138" y="109"/>
                    <a:pt x="123" y="109"/>
                  </a:cubicBezTo>
                  <a:lnTo>
                    <a:pt x="123" y="109"/>
                  </a:lnTo>
                  <a:cubicBezTo>
                    <a:pt x="76" y="109"/>
                    <a:pt x="31" y="83"/>
                    <a:pt x="7" y="42"/>
                  </a:cubicBezTo>
                  <a:lnTo>
                    <a:pt x="7" y="42"/>
                  </a:lnTo>
                  <a:cubicBezTo>
                    <a:pt x="0" y="29"/>
                    <a:pt x="4" y="14"/>
                    <a:pt x="17" y="7"/>
                  </a:cubicBezTo>
                  <a:lnTo>
                    <a:pt x="17" y="7"/>
                  </a:lnTo>
                  <a:cubicBezTo>
                    <a:pt x="29" y="0"/>
                    <a:pt x="44" y="4"/>
                    <a:pt x="51" y="16"/>
                  </a:cubicBezTo>
                  <a:lnTo>
                    <a:pt x="51" y="16"/>
                  </a:lnTo>
                  <a:cubicBezTo>
                    <a:pt x="67" y="42"/>
                    <a:pt x="94" y="58"/>
                    <a:pt x="123" y="58"/>
                  </a:cubicBezTo>
                  <a:lnTo>
                    <a:pt x="123" y="58"/>
                  </a:lnTo>
                  <a:cubicBezTo>
                    <a:pt x="138" y="58"/>
                    <a:pt x="149" y="70"/>
                    <a:pt x="149" y="83"/>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1" name="Freeform 47">
              <a:extLst>
                <a:ext uri="{FF2B5EF4-FFF2-40B4-BE49-F238E27FC236}">
                  <a16:creationId xmlns:a16="http://schemas.microsoft.com/office/drawing/2014/main" id="{B3546708-B912-5544-94F0-E03A02D822E0}"/>
                </a:ext>
              </a:extLst>
            </p:cNvPr>
            <p:cNvSpPr>
              <a:spLocks noChangeArrowheads="1"/>
            </p:cNvSpPr>
            <p:nvPr/>
          </p:nvSpPr>
          <p:spPr bwMode="auto">
            <a:xfrm>
              <a:off x="11027795" y="4411362"/>
              <a:ext cx="639461" cy="389238"/>
            </a:xfrm>
            <a:custGeom>
              <a:avLst/>
              <a:gdLst>
                <a:gd name="T0" fmla="*/ 913 w 914"/>
                <a:gd name="T1" fmla="*/ 519 h 557"/>
                <a:gd name="T2" fmla="*/ 913 w 914"/>
                <a:gd name="T3" fmla="*/ 519 h 557"/>
                <a:gd name="T4" fmla="*/ 891 w 914"/>
                <a:gd name="T5" fmla="*/ 549 h 557"/>
                <a:gd name="T6" fmla="*/ 889 w 914"/>
                <a:gd name="T7" fmla="*/ 549 h 557"/>
                <a:gd name="T8" fmla="*/ 833 w 914"/>
                <a:gd name="T9" fmla="*/ 556 h 557"/>
                <a:gd name="T10" fmla="*/ 99 w 914"/>
                <a:gd name="T11" fmla="*/ 556 h 557"/>
                <a:gd name="T12" fmla="*/ 99 w 914"/>
                <a:gd name="T13" fmla="*/ 556 h 557"/>
                <a:gd name="T14" fmla="*/ 0 w 914"/>
                <a:gd name="T15" fmla="*/ 422 h 557"/>
                <a:gd name="T16" fmla="*/ 0 w 914"/>
                <a:gd name="T17" fmla="*/ 135 h 557"/>
                <a:gd name="T18" fmla="*/ 0 w 914"/>
                <a:gd name="T19" fmla="*/ 135 h 557"/>
                <a:gd name="T20" fmla="*/ 99 w 914"/>
                <a:gd name="T21" fmla="*/ 0 h 557"/>
                <a:gd name="T22" fmla="*/ 833 w 914"/>
                <a:gd name="T23" fmla="*/ 0 h 557"/>
                <a:gd name="T24" fmla="*/ 889 w 914"/>
                <a:gd name="T25" fmla="*/ 8 h 557"/>
                <a:gd name="T26" fmla="*/ 891 w 914"/>
                <a:gd name="T27" fmla="*/ 8 h 557"/>
                <a:gd name="T28" fmla="*/ 891 w 914"/>
                <a:gd name="T29" fmla="*/ 8 h 557"/>
                <a:gd name="T30" fmla="*/ 913 w 914"/>
                <a:gd name="T31" fmla="*/ 38 h 557"/>
                <a:gd name="T32" fmla="*/ 913 w 914"/>
                <a:gd name="T33" fmla="*/ 519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14" h="557">
                  <a:moveTo>
                    <a:pt x="913" y="519"/>
                  </a:moveTo>
                  <a:lnTo>
                    <a:pt x="913" y="519"/>
                  </a:lnTo>
                  <a:cubicBezTo>
                    <a:pt x="913" y="535"/>
                    <a:pt x="903" y="549"/>
                    <a:pt x="891" y="549"/>
                  </a:cubicBezTo>
                  <a:lnTo>
                    <a:pt x="889" y="549"/>
                  </a:lnTo>
                  <a:lnTo>
                    <a:pt x="833" y="556"/>
                  </a:lnTo>
                  <a:lnTo>
                    <a:pt x="99" y="556"/>
                  </a:lnTo>
                  <a:lnTo>
                    <a:pt x="99" y="556"/>
                  </a:lnTo>
                  <a:cubicBezTo>
                    <a:pt x="44" y="556"/>
                    <a:pt x="0" y="496"/>
                    <a:pt x="0" y="422"/>
                  </a:cubicBezTo>
                  <a:lnTo>
                    <a:pt x="0" y="135"/>
                  </a:lnTo>
                  <a:lnTo>
                    <a:pt x="0" y="135"/>
                  </a:lnTo>
                  <a:cubicBezTo>
                    <a:pt x="0" y="60"/>
                    <a:pt x="44" y="0"/>
                    <a:pt x="99" y="0"/>
                  </a:cubicBezTo>
                  <a:lnTo>
                    <a:pt x="833" y="0"/>
                  </a:lnTo>
                  <a:lnTo>
                    <a:pt x="889" y="8"/>
                  </a:lnTo>
                  <a:lnTo>
                    <a:pt x="891" y="8"/>
                  </a:lnTo>
                  <a:lnTo>
                    <a:pt x="891" y="8"/>
                  </a:lnTo>
                  <a:cubicBezTo>
                    <a:pt x="903" y="8"/>
                    <a:pt x="913" y="21"/>
                    <a:pt x="913" y="38"/>
                  </a:cubicBezTo>
                  <a:lnTo>
                    <a:pt x="913" y="519"/>
                  </a:ln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2" name="Freeform 48">
              <a:extLst>
                <a:ext uri="{FF2B5EF4-FFF2-40B4-BE49-F238E27FC236}">
                  <a16:creationId xmlns:a16="http://schemas.microsoft.com/office/drawing/2014/main" id="{497DCA79-5820-B14E-A38C-D29968FD44DB}"/>
                </a:ext>
              </a:extLst>
            </p:cNvPr>
            <p:cNvSpPr>
              <a:spLocks noChangeArrowheads="1"/>
            </p:cNvSpPr>
            <p:nvPr/>
          </p:nvSpPr>
          <p:spPr bwMode="auto">
            <a:xfrm>
              <a:off x="11027795" y="4411362"/>
              <a:ext cx="639461" cy="194620"/>
            </a:xfrm>
            <a:custGeom>
              <a:avLst/>
              <a:gdLst>
                <a:gd name="T0" fmla="*/ 0 w 914"/>
                <a:gd name="T1" fmla="*/ 135 h 279"/>
                <a:gd name="T2" fmla="*/ 0 w 914"/>
                <a:gd name="T3" fmla="*/ 278 h 279"/>
                <a:gd name="T4" fmla="*/ 913 w 914"/>
                <a:gd name="T5" fmla="*/ 278 h 279"/>
                <a:gd name="T6" fmla="*/ 913 w 914"/>
                <a:gd name="T7" fmla="*/ 38 h 279"/>
                <a:gd name="T8" fmla="*/ 913 w 914"/>
                <a:gd name="T9" fmla="*/ 38 h 279"/>
                <a:gd name="T10" fmla="*/ 891 w 914"/>
                <a:gd name="T11" fmla="*/ 8 h 279"/>
                <a:gd name="T12" fmla="*/ 889 w 914"/>
                <a:gd name="T13" fmla="*/ 8 h 279"/>
                <a:gd name="T14" fmla="*/ 833 w 914"/>
                <a:gd name="T15" fmla="*/ 0 h 279"/>
                <a:gd name="T16" fmla="*/ 99 w 914"/>
                <a:gd name="T17" fmla="*/ 0 h 279"/>
                <a:gd name="T18" fmla="*/ 99 w 914"/>
                <a:gd name="T19" fmla="*/ 0 h 279"/>
                <a:gd name="T20" fmla="*/ 0 w 914"/>
                <a:gd name="T21" fmla="*/ 135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14" h="279">
                  <a:moveTo>
                    <a:pt x="0" y="135"/>
                  </a:moveTo>
                  <a:lnTo>
                    <a:pt x="0" y="278"/>
                  </a:lnTo>
                  <a:lnTo>
                    <a:pt x="913" y="278"/>
                  </a:lnTo>
                  <a:lnTo>
                    <a:pt x="913" y="38"/>
                  </a:lnTo>
                  <a:lnTo>
                    <a:pt x="913" y="38"/>
                  </a:lnTo>
                  <a:cubicBezTo>
                    <a:pt x="913" y="21"/>
                    <a:pt x="903" y="8"/>
                    <a:pt x="891" y="8"/>
                  </a:cubicBezTo>
                  <a:lnTo>
                    <a:pt x="889" y="8"/>
                  </a:lnTo>
                  <a:lnTo>
                    <a:pt x="833" y="0"/>
                  </a:lnTo>
                  <a:lnTo>
                    <a:pt x="99" y="0"/>
                  </a:lnTo>
                  <a:lnTo>
                    <a:pt x="99" y="0"/>
                  </a:lnTo>
                  <a:cubicBezTo>
                    <a:pt x="44" y="0"/>
                    <a:pt x="0" y="60"/>
                    <a:pt x="0" y="135"/>
                  </a:cubicBez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33" name="Freeform 49">
              <a:extLst>
                <a:ext uri="{FF2B5EF4-FFF2-40B4-BE49-F238E27FC236}">
                  <a16:creationId xmlns:a16="http://schemas.microsoft.com/office/drawing/2014/main" id="{3B23B21E-5EE7-5E47-B41D-E3B080D9FCFE}"/>
                </a:ext>
              </a:extLst>
            </p:cNvPr>
            <p:cNvSpPr>
              <a:spLocks noChangeArrowheads="1"/>
            </p:cNvSpPr>
            <p:nvPr/>
          </p:nvSpPr>
          <p:spPr bwMode="auto">
            <a:xfrm>
              <a:off x="11197700" y="4448432"/>
              <a:ext cx="315097" cy="315097"/>
            </a:xfrm>
            <a:custGeom>
              <a:avLst/>
              <a:gdLst>
                <a:gd name="T0" fmla="*/ 0 w 449"/>
                <a:gd name="T1" fmla="*/ 403 h 450"/>
                <a:gd name="T2" fmla="*/ 0 w 449"/>
                <a:gd name="T3" fmla="*/ 46 h 450"/>
                <a:gd name="T4" fmla="*/ 0 w 449"/>
                <a:gd name="T5" fmla="*/ 46 h 450"/>
                <a:gd name="T6" fmla="*/ 46 w 449"/>
                <a:gd name="T7" fmla="*/ 0 h 450"/>
                <a:gd name="T8" fmla="*/ 402 w 449"/>
                <a:gd name="T9" fmla="*/ 0 h 450"/>
                <a:gd name="T10" fmla="*/ 402 w 449"/>
                <a:gd name="T11" fmla="*/ 0 h 450"/>
                <a:gd name="T12" fmla="*/ 448 w 449"/>
                <a:gd name="T13" fmla="*/ 46 h 450"/>
                <a:gd name="T14" fmla="*/ 448 w 449"/>
                <a:gd name="T15" fmla="*/ 403 h 450"/>
                <a:gd name="T16" fmla="*/ 448 w 449"/>
                <a:gd name="T17" fmla="*/ 403 h 450"/>
                <a:gd name="T18" fmla="*/ 402 w 449"/>
                <a:gd name="T19" fmla="*/ 449 h 450"/>
                <a:gd name="T20" fmla="*/ 46 w 449"/>
                <a:gd name="T21" fmla="*/ 449 h 450"/>
                <a:gd name="T22" fmla="*/ 46 w 449"/>
                <a:gd name="T23" fmla="*/ 449 h 450"/>
                <a:gd name="T24" fmla="*/ 0 w 449"/>
                <a:gd name="T25" fmla="*/ 403 h 4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50">
                  <a:moveTo>
                    <a:pt x="0" y="403"/>
                  </a:moveTo>
                  <a:lnTo>
                    <a:pt x="0" y="46"/>
                  </a:lnTo>
                  <a:lnTo>
                    <a:pt x="0" y="46"/>
                  </a:lnTo>
                  <a:cubicBezTo>
                    <a:pt x="0" y="21"/>
                    <a:pt x="21" y="0"/>
                    <a:pt x="46" y="0"/>
                  </a:cubicBezTo>
                  <a:lnTo>
                    <a:pt x="402" y="0"/>
                  </a:lnTo>
                  <a:lnTo>
                    <a:pt x="402" y="0"/>
                  </a:lnTo>
                  <a:cubicBezTo>
                    <a:pt x="427" y="0"/>
                    <a:pt x="448" y="21"/>
                    <a:pt x="448" y="46"/>
                  </a:cubicBezTo>
                  <a:lnTo>
                    <a:pt x="448" y="403"/>
                  </a:lnTo>
                  <a:lnTo>
                    <a:pt x="448" y="403"/>
                  </a:lnTo>
                  <a:cubicBezTo>
                    <a:pt x="448" y="428"/>
                    <a:pt x="427" y="449"/>
                    <a:pt x="402" y="449"/>
                  </a:cubicBezTo>
                  <a:lnTo>
                    <a:pt x="46" y="449"/>
                  </a:lnTo>
                  <a:lnTo>
                    <a:pt x="46" y="449"/>
                  </a:lnTo>
                  <a:cubicBezTo>
                    <a:pt x="21" y="449"/>
                    <a:pt x="0" y="428"/>
                    <a:pt x="0" y="403"/>
                  </a:cubicBez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4" name="Freeform 50">
              <a:extLst>
                <a:ext uri="{FF2B5EF4-FFF2-40B4-BE49-F238E27FC236}">
                  <a16:creationId xmlns:a16="http://schemas.microsoft.com/office/drawing/2014/main" id="{E8B1463E-2773-0643-A7D4-7506E85589D4}"/>
                </a:ext>
              </a:extLst>
            </p:cNvPr>
            <p:cNvSpPr>
              <a:spLocks noChangeArrowheads="1"/>
            </p:cNvSpPr>
            <p:nvPr/>
          </p:nvSpPr>
          <p:spPr bwMode="auto">
            <a:xfrm>
              <a:off x="11030884" y="4717193"/>
              <a:ext cx="228600" cy="95764"/>
            </a:xfrm>
            <a:custGeom>
              <a:avLst/>
              <a:gdLst>
                <a:gd name="T0" fmla="*/ 326 w 327"/>
                <a:gd name="T1" fmla="*/ 50 h 136"/>
                <a:gd name="T2" fmla="*/ 14 w 327"/>
                <a:gd name="T3" fmla="*/ 135 h 136"/>
                <a:gd name="T4" fmla="*/ 0 w 327"/>
                <a:gd name="T5" fmla="*/ 86 h 136"/>
                <a:gd name="T6" fmla="*/ 313 w 327"/>
                <a:gd name="T7" fmla="*/ 0 h 136"/>
                <a:gd name="T8" fmla="*/ 326 w 327"/>
                <a:gd name="T9" fmla="*/ 50 h 136"/>
              </a:gdLst>
              <a:ahLst/>
              <a:cxnLst>
                <a:cxn ang="0">
                  <a:pos x="T0" y="T1"/>
                </a:cxn>
                <a:cxn ang="0">
                  <a:pos x="T2" y="T3"/>
                </a:cxn>
                <a:cxn ang="0">
                  <a:pos x="T4" y="T5"/>
                </a:cxn>
                <a:cxn ang="0">
                  <a:pos x="T6" y="T7"/>
                </a:cxn>
                <a:cxn ang="0">
                  <a:pos x="T8" y="T9"/>
                </a:cxn>
              </a:cxnLst>
              <a:rect l="0" t="0" r="r" b="b"/>
              <a:pathLst>
                <a:path w="327" h="136">
                  <a:moveTo>
                    <a:pt x="326" y="50"/>
                  </a:moveTo>
                  <a:lnTo>
                    <a:pt x="14" y="135"/>
                  </a:lnTo>
                  <a:lnTo>
                    <a:pt x="0" y="86"/>
                  </a:lnTo>
                  <a:lnTo>
                    <a:pt x="313" y="0"/>
                  </a:lnTo>
                  <a:lnTo>
                    <a:pt x="326" y="50"/>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5" name="Freeform 51">
              <a:extLst>
                <a:ext uri="{FF2B5EF4-FFF2-40B4-BE49-F238E27FC236}">
                  <a16:creationId xmlns:a16="http://schemas.microsoft.com/office/drawing/2014/main" id="{A574B7BE-92C8-AA4B-AAA5-4489132183DF}"/>
                </a:ext>
              </a:extLst>
            </p:cNvPr>
            <p:cNvSpPr>
              <a:spLocks noChangeArrowheads="1"/>
            </p:cNvSpPr>
            <p:nvPr/>
          </p:nvSpPr>
          <p:spPr bwMode="auto">
            <a:xfrm>
              <a:off x="11460282" y="4707924"/>
              <a:ext cx="172995" cy="123568"/>
            </a:xfrm>
            <a:custGeom>
              <a:avLst/>
              <a:gdLst>
                <a:gd name="T0" fmla="*/ 247 w 248"/>
                <a:gd name="T1" fmla="*/ 132 h 176"/>
                <a:gd name="T2" fmla="*/ 221 w 248"/>
                <a:gd name="T3" fmla="*/ 175 h 176"/>
                <a:gd name="T4" fmla="*/ 0 w 248"/>
                <a:gd name="T5" fmla="*/ 43 h 176"/>
                <a:gd name="T6" fmla="*/ 26 w 248"/>
                <a:gd name="T7" fmla="*/ 0 h 176"/>
                <a:gd name="T8" fmla="*/ 247 w 248"/>
                <a:gd name="T9" fmla="*/ 132 h 176"/>
              </a:gdLst>
              <a:ahLst/>
              <a:cxnLst>
                <a:cxn ang="0">
                  <a:pos x="T0" y="T1"/>
                </a:cxn>
                <a:cxn ang="0">
                  <a:pos x="T2" y="T3"/>
                </a:cxn>
                <a:cxn ang="0">
                  <a:pos x="T4" y="T5"/>
                </a:cxn>
                <a:cxn ang="0">
                  <a:pos x="T6" y="T7"/>
                </a:cxn>
                <a:cxn ang="0">
                  <a:pos x="T8" y="T9"/>
                </a:cxn>
              </a:cxnLst>
              <a:rect l="0" t="0" r="r" b="b"/>
              <a:pathLst>
                <a:path w="248" h="176">
                  <a:moveTo>
                    <a:pt x="247" y="132"/>
                  </a:moveTo>
                  <a:lnTo>
                    <a:pt x="221" y="175"/>
                  </a:lnTo>
                  <a:lnTo>
                    <a:pt x="0" y="43"/>
                  </a:lnTo>
                  <a:lnTo>
                    <a:pt x="26" y="0"/>
                  </a:lnTo>
                  <a:lnTo>
                    <a:pt x="247" y="132"/>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6" name="Freeform 52">
              <a:extLst>
                <a:ext uri="{FF2B5EF4-FFF2-40B4-BE49-F238E27FC236}">
                  <a16:creationId xmlns:a16="http://schemas.microsoft.com/office/drawing/2014/main" id="{3961F9A0-8D4D-C04D-BBD5-FBAE0F15102C}"/>
                </a:ext>
              </a:extLst>
            </p:cNvPr>
            <p:cNvSpPr>
              <a:spLocks noChangeArrowheads="1"/>
            </p:cNvSpPr>
            <p:nvPr/>
          </p:nvSpPr>
          <p:spPr bwMode="auto">
            <a:xfrm>
              <a:off x="11030884" y="4399005"/>
              <a:ext cx="228600" cy="95766"/>
            </a:xfrm>
            <a:custGeom>
              <a:avLst/>
              <a:gdLst>
                <a:gd name="T0" fmla="*/ 326 w 327"/>
                <a:gd name="T1" fmla="*/ 86 h 136"/>
                <a:gd name="T2" fmla="*/ 313 w 327"/>
                <a:gd name="T3" fmla="*/ 135 h 136"/>
                <a:gd name="T4" fmla="*/ 0 w 327"/>
                <a:gd name="T5" fmla="*/ 50 h 136"/>
                <a:gd name="T6" fmla="*/ 14 w 327"/>
                <a:gd name="T7" fmla="*/ 0 h 136"/>
                <a:gd name="T8" fmla="*/ 326 w 327"/>
                <a:gd name="T9" fmla="*/ 86 h 136"/>
              </a:gdLst>
              <a:ahLst/>
              <a:cxnLst>
                <a:cxn ang="0">
                  <a:pos x="T0" y="T1"/>
                </a:cxn>
                <a:cxn ang="0">
                  <a:pos x="T2" y="T3"/>
                </a:cxn>
                <a:cxn ang="0">
                  <a:pos x="T4" y="T5"/>
                </a:cxn>
                <a:cxn ang="0">
                  <a:pos x="T6" y="T7"/>
                </a:cxn>
                <a:cxn ang="0">
                  <a:pos x="T8" y="T9"/>
                </a:cxn>
              </a:cxnLst>
              <a:rect l="0" t="0" r="r" b="b"/>
              <a:pathLst>
                <a:path w="327" h="136">
                  <a:moveTo>
                    <a:pt x="326" y="86"/>
                  </a:moveTo>
                  <a:lnTo>
                    <a:pt x="313" y="135"/>
                  </a:lnTo>
                  <a:lnTo>
                    <a:pt x="0" y="50"/>
                  </a:lnTo>
                  <a:lnTo>
                    <a:pt x="14" y="0"/>
                  </a:lnTo>
                  <a:lnTo>
                    <a:pt x="326" y="86"/>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7" name="Freeform 53">
              <a:extLst>
                <a:ext uri="{FF2B5EF4-FFF2-40B4-BE49-F238E27FC236}">
                  <a16:creationId xmlns:a16="http://schemas.microsoft.com/office/drawing/2014/main" id="{30B5CD1C-60A5-0749-B47B-04396A84BDE1}"/>
                </a:ext>
              </a:extLst>
            </p:cNvPr>
            <p:cNvSpPr>
              <a:spLocks noChangeArrowheads="1"/>
            </p:cNvSpPr>
            <p:nvPr/>
          </p:nvSpPr>
          <p:spPr bwMode="auto">
            <a:xfrm>
              <a:off x="11460282" y="4380470"/>
              <a:ext cx="172995" cy="123568"/>
            </a:xfrm>
            <a:custGeom>
              <a:avLst/>
              <a:gdLst>
                <a:gd name="T0" fmla="*/ 247 w 248"/>
                <a:gd name="T1" fmla="*/ 44 h 177"/>
                <a:gd name="T2" fmla="*/ 26 w 248"/>
                <a:gd name="T3" fmla="*/ 176 h 177"/>
                <a:gd name="T4" fmla="*/ 0 w 248"/>
                <a:gd name="T5" fmla="*/ 133 h 177"/>
                <a:gd name="T6" fmla="*/ 221 w 248"/>
                <a:gd name="T7" fmla="*/ 0 h 177"/>
                <a:gd name="T8" fmla="*/ 247 w 248"/>
                <a:gd name="T9" fmla="*/ 44 h 177"/>
              </a:gdLst>
              <a:ahLst/>
              <a:cxnLst>
                <a:cxn ang="0">
                  <a:pos x="T0" y="T1"/>
                </a:cxn>
                <a:cxn ang="0">
                  <a:pos x="T2" y="T3"/>
                </a:cxn>
                <a:cxn ang="0">
                  <a:pos x="T4" y="T5"/>
                </a:cxn>
                <a:cxn ang="0">
                  <a:pos x="T6" y="T7"/>
                </a:cxn>
                <a:cxn ang="0">
                  <a:pos x="T8" y="T9"/>
                </a:cxn>
              </a:cxnLst>
              <a:rect l="0" t="0" r="r" b="b"/>
              <a:pathLst>
                <a:path w="248" h="177">
                  <a:moveTo>
                    <a:pt x="247" y="44"/>
                  </a:moveTo>
                  <a:lnTo>
                    <a:pt x="26" y="176"/>
                  </a:lnTo>
                  <a:lnTo>
                    <a:pt x="0" y="133"/>
                  </a:lnTo>
                  <a:lnTo>
                    <a:pt x="221" y="0"/>
                  </a:lnTo>
                  <a:lnTo>
                    <a:pt x="247" y="44"/>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grpSp>
      <p:grpSp>
        <p:nvGrpSpPr>
          <p:cNvPr id="12" name="Group 11">
            <a:extLst>
              <a:ext uri="{FF2B5EF4-FFF2-40B4-BE49-F238E27FC236}">
                <a16:creationId xmlns:a16="http://schemas.microsoft.com/office/drawing/2014/main" id="{343D1749-6F46-7749-AAC5-D273CABD4EF0}"/>
              </a:ext>
            </a:extLst>
          </p:cNvPr>
          <p:cNvGrpSpPr/>
          <p:nvPr/>
        </p:nvGrpSpPr>
        <p:grpSpPr>
          <a:xfrm>
            <a:off x="6668588" y="3212756"/>
            <a:ext cx="645641" cy="1071950"/>
            <a:chOff x="5371490" y="815546"/>
            <a:chExt cx="645641" cy="1071950"/>
          </a:xfrm>
        </p:grpSpPr>
        <p:sp>
          <p:nvSpPr>
            <p:cNvPr id="238" name="Freeform 54">
              <a:extLst>
                <a:ext uri="{FF2B5EF4-FFF2-40B4-BE49-F238E27FC236}">
                  <a16:creationId xmlns:a16="http://schemas.microsoft.com/office/drawing/2014/main" id="{C4F0CE9A-E3F4-3B4F-87CA-B200B74308C2}"/>
                </a:ext>
              </a:extLst>
            </p:cNvPr>
            <p:cNvSpPr>
              <a:spLocks noChangeArrowheads="1"/>
            </p:cNvSpPr>
            <p:nvPr/>
          </p:nvSpPr>
          <p:spPr bwMode="auto">
            <a:xfrm>
              <a:off x="5433274" y="815546"/>
              <a:ext cx="515895" cy="1071950"/>
            </a:xfrm>
            <a:custGeom>
              <a:avLst/>
              <a:gdLst>
                <a:gd name="T0" fmla="*/ 90 w 736"/>
                <a:gd name="T1" fmla="*/ 0 h 1532"/>
                <a:gd name="T2" fmla="*/ 645 w 736"/>
                <a:gd name="T3" fmla="*/ 0 h 1532"/>
                <a:gd name="T4" fmla="*/ 645 w 736"/>
                <a:gd name="T5" fmla="*/ 0 h 1532"/>
                <a:gd name="T6" fmla="*/ 726 w 736"/>
                <a:gd name="T7" fmla="*/ 81 h 1532"/>
                <a:gd name="T8" fmla="*/ 735 w 736"/>
                <a:gd name="T9" fmla="*/ 287 h 1532"/>
                <a:gd name="T10" fmla="*/ 735 w 736"/>
                <a:gd name="T11" fmla="*/ 1375 h 1532"/>
                <a:gd name="T12" fmla="*/ 735 w 736"/>
                <a:gd name="T13" fmla="*/ 1375 h 1532"/>
                <a:gd name="T14" fmla="*/ 533 w 736"/>
                <a:gd name="T15" fmla="*/ 1531 h 1532"/>
                <a:gd name="T16" fmla="*/ 203 w 736"/>
                <a:gd name="T17" fmla="*/ 1531 h 1532"/>
                <a:gd name="T18" fmla="*/ 203 w 736"/>
                <a:gd name="T19" fmla="*/ 1531 h 1532"/>
                <a:gd name="T20" fmla="*/ 0 w 736"/>
                <a:gd name="T21" fmla="*/ 1375 h 1532"/>
                <a:gd name="T22" fmla="*/ 0 w 736"/>
                <a:gd name="T23" fmla="*/ 287 h 1532"/>
                <a:gd name="T24" fmla="*/ 9 w 736"/>
                <a:gd name="T25" fmla="*/ 81 h 1532"/>
                <a:gd name="T26" fmla="*/ 9 w 736"/>
                <a:gd name="T27" fmla="*/ 81 h 1532"/>
                <a:gd name="T28" fmla="*/ 90 w 736"/>
                <a:gd name="T29" fmla="*/ 0 h 15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36" h="1532">
                  <a:moveTo>
                    <a:pt x="90" y="0"/>
                  </a:moveTo>
                  <a:lnTo>
                    <a:pt x="645" y="0"/>
                  </a:lnTo>
                  <a:lnTo>
                    <a:pt x="645" y="0"/>
                  </a:lnTo>
                  <a:cubicBezTo>
                    <a:pt x="689" y="0"/>
                    <a:pt x="726" y="37"/>
                    <a:pt x="726" y="81"/>
                  </a:cubicBezTo>
                  <a:lnTo>
                    <a:pt x="735" y="287"/>
                  </a:lnTo>
                  <a:lnTo>
                    <a:pt x="735" y="1375"/>
                  </a:lnTo>
                  <a:lnTo>
                    <a:pt x="735" y="1375"/>
                  </a:lnTo>
                  <a:cubicBezTo>
                    <a:pt x="735" y="1487"/>
                    <a:pt x="644" y="1531"/>
                    <a:pt x="533" y="1531"/>
                  </a:cubicBezTo>
                  <a:lnTo>
                    <a:pt x="203" y="1531"/>
                  </a:lnTo>
                  <a:lnTo>
                    <a:pt x="203" y="1531"/>
                  </a:lnTo>
                  <a:cubicBezTo>
                    <a:pt x="91" y="1531"/>
                    <a:pt x="0" y="1487"/>
                    <a:pt x="0" y="1375"/>
                  </a:cubicBezTo>
                  <a:lnTo>
                    <a:pt x="0" y="287"/>
                  </a:lnTo>
                  <a:lnTo>
                    <a:pt x="9" y="81"/>
                  </a:lnTo>
                  <a:lnTo>
                    <a:pt x="9" y="81"/>
                  </a:lnTo>
                  <a:cubicBezTo>
                    <a:pt x="9" y="37"/>
                    <a:pt x="46" y="0"/>
                    <a:pt x="90"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9" name="Freeform 55">
              <a:extLst>
                <a:ext uri="{FF2B5EF4-FFF2-40B4-BE49-F238E27FC236}">
                  <a16:creationId xmlns:a16="http://schemas.microsoft.com/office/drawing/2014/main" id="{821DE48D-22FC-9146-9B01-FDD15AAEB0B8}"/>
                </a:ext>
              </a:extLst>
            </p:cNvPr>
            <p:cNvSpPr>
              <a:spLocks noChangeArrowheads="1"/>
            </p:cNvSpPr>
            <p:nvPr/>
          </p:nvSpPr>
          <p:spPr bwMode="auto">
            <a:xfrm>
              <a:off x="5470344" y="849528"/>
              <a:ext cx="444843" cy="1000897"/>
            </a:xfrm>
            <a:custGeom>
              <a:avLst/>
              <a:gdLst>
                <a:gd name="T0" fmla="*/ 595 w 636"/>
                <a:gd name="T1" fmla="*/ 0 h 1430"/>
                <a:gd name="T2" fmla="*/ 595 w 636"/>
                <a:gd name="T3" fmla="*/ 0 h 1430"/>
                <a:gd name="T4" fmla="*/ 625 w 636"/>
                <a:gd name="T5" fmla="*/ 30 h 1430"/>
                <a:gd name="T6" fmla="*/ 625 w 636"/>
                <a:gd name="T7" fmla="*/ 32 h 1430"/>
                <a:gd name="T8" fmla="*/ 635 w 636"/>
                <a:gd name="T9" fmla="*/ 238 h 1430"/>
                <a:gd name="T10" fmla="*/ 635 w 636"/>
                <a:gd name="T11" fmla="*/ 1324 h 1430"/>
                <a:gd name="T12" fmla="*/ 635 w 636"/>
                <a:gd name="T13" fmla="*/ 1324 h 1430"/>
                <a:gd name="T14" fmla="*/ 483 w 636"/>
                <a:gd name="T15" fmla="*/ 1429 h 1430"/>
                <a:gd name="T16" fmla="*/ 153 w 636"/>
                <a:gd name="T17" fmla="*/ 1429 h 1430"/>
                <a:gd name="T18" fmla="*/ 153 w 636"/>
                <a:gd name="T19" fmla="*/ 1429 h 1430"/>
                <a:gd name="T20" fmla="*/ 0 w 636"/>
                <a:gd name="T21" fmla="*/ 1324 h 1430"/>
                <a:gd name="T22" fmla="*/ 0 w 636"/>
                <a:gd name="T23" fmla="*/ 238 h 1430"/>
                <a:gd name="T24" fmla="*/ 10 w 636"/>
                <a:gd name="T25" fmla="*/ 31 h 1430"/>
                <a:gd name="T26" fmla="*/ 10 w 636"/>
                <a:gd name="T27" fmla="*/ 30 h 1430"/>
                <a:gd name="T28" fmla="*/ 10 w 636"/>
                <a:gd name="T29" fmla="*/ 30 h 1430"/>
                <a:gd name="T30" fmla="*/ 40 w 636"/>
                <a:gd name="T31" fmla="*/ 0 h 1430"/>
                <a:gd name="T32" fmla="*/ 595 w 636"/>
                <a:gd name="T33" fmla="*/ 0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36" h="1430">
                  <a:moveTo>
                    <a:pt x="595" y="0"/>
                  </a:moveTo>
                  <a:lnTo>
                    <a:pt x="595" y="0"/>
                  </a:lnTo>
                  <a:cubicBezTo>
                    <a:pt x="611" y="0"/>
                    <a:pt x="625" y="14"/>
                    <a:pt x="625" y="30"/>
                  </a:cubicBezTo>
                  <a:lnTo>
                    <a:pt x="625" y="32"/>
                  </a:lnTo>
                  <a:lnTo>
                    <a:pt x="635" y="238"/>
                  </a:lnTo>
                  <a:lnTo>
                    <a:pt x="635" y="1324"/>
                  </a:lnTo>
                  <a:lnTo>
                    <a:pt x="635" y="1324"/>
                  </a:lnTo>
                  <a:cubicBezTo>
                    <a:pt x="635" y="1394"/>
                    <a:pt x="584" y="1429"/>
                    <a:pt x="483" y="1429"/>
                  </a:cubicBezTo>
                  <a:lnTo>
                    <a:pt x="153" y="1429"/>
                  </a:lnTo>
                  <a:lnTo>
                    <a:pt x="153" y="1429"/>
                  </a:lnTo>
                  <a:cubicBezTo>
                    <a:pt x="51" y="1429"/>
                    <a:pt x="0" y="1394"/>
                    <a:pt x="0" y="1324"/>
                  </a:cubicBezTo>
                  <a:lnTo>
                    <a:pt x="0" y="238"/>
                  </a:lnTo>
                  <a:lnTo>
                    <a:pt x="10" y="31"/>
                  </a:lnTo>
                  <a:lnTo>
                    <a:pt x="10" y="30"/>
                  </a:lnTo>
                  <a:lnTo>
                    <a:pt x="10" y="30"/>
                  </a:lnTo>
                  <a:cubicBezTo>
                    <a:pt x="10" y="14"/>
                    <a:pt x="24" y="0"/>
                    <a:pt x="40" y="0"/>
                  </a:cubicBezTo>
                  <a:lnTo>
                    <a:pt x="59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0" name="Freeform 56">
              <a:extLst>
                <a:ext uri="{FF2B5EF4-FFF2-40B4-BE49-F238E27FC236}">
                  <a16:creationId xmlns:a16="http://schemas.microsoft.com/office/drawing/2014/main" id="{A27F7301-5548-1949-A2B3-D96AEAAC76C8}"/>
                </a:ext>
              </a:extLst>
            </p:cNvPr>
            <p:cNvSpPr>
              <a:spLocks noChangeArrowheads="1"/>
            </p:cNvSpPr>
            <p:nvPr/>
          </p:nvSpPr>
          <p:spPr bwMode="auto">
            <a:xfrm>
              <a:off x="5566110" y="849528"/>
              <a:ext cx="253313" cy="1000897"/>
            </a:xfrm>
            <a:custGeom>
              <a:avLst/>
              <a:gdLst>
                <a:gd name="T0" fmla="*/ 15 w 360"/>
                <a:gd name="T1" fmla="*/ 1429 h 1430"/>
                <a:gd name="T2" fmla="*/ 345 w 360"/>
                <a:gd name="T3" fmla="*/ 1429 h 1430"/>
                <a:gd name="T4" fmla="*/ 345 w 360"/>
                <a:gd name="T5" fmla="*/ 1429 h 1430"/>
                <a:gd name="T6" fmla="*/ 359 w 360"/>
                <a:gd name="T7" fmla="*/ 1429 h 1430"/>
                <a:gd name="T8" fmla="*/ 359 w 360"/>
                <a:gd name="T9" fmla="*/ 87 h 1430"/>
                <a:gd name="T10" fmla="*/ 358 w 360"/>
                <a:gd name="T11" fmla="*/ 0 h 1430"/>
                <a:gd name="T12" fmla="*/ 2 w 360"/>
                <a:gd name="T13" fmla="*/ 0 h 1430"/>
                <a:gd name="T14" fmla="*/ 0 w 360"/>
                <a:gd name="T15" fmla="*/ 87 h 1430"/>
                <a:gd name="T16" fmla="*/ 0 w 360"/>
                <a:gd name="T17" fmla="*/ 1429 h 1430"/>
                <a:gd name="T18" fmla="*/ 0 w 360"/>
                <a:gd name="T19" fmla="*/ 1429 h 1430"/>
                <a:gd name="T20" fmla="*/ 15 w 360"/>
                <a:gd name="T21" fmla="*/ 1429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0" h="1430">
                  <a:moveTo>
                    <a:pt x="15" y="1429"/>
                  </a:moveTo>
                  <a:lnTo>
                    <a:pt x="345" y="1429"/>
                  </a:lnTo>
                  <a:lnTo>
                    <a:pt x="345" y="1429"/>
                  </a:lnTo>
                  <a:cubicBezTo>
                    <a:pt x="350" y="1429"/>
                    <a:pt x="355" y="1429"/>
                    <a:pt x="359" y="1429"/>
                  </a:cubicBezTo>
                  <a:lnTo>
                    <a:pt x="359" y="87"/>
                  </a:lnTo>
                  <a:lnTo>
                    <a:pt x="358" y="0"/>
                  </a:lnTo>
                  <a:lnTo>
                    <a:pt x="2" y="0"/>
                  </a:lnTo>
                  <a:lnTo>
                    <a:pt x="0" y="87"/>
                  </a:lnTo>
                  <a:lnTo>
                    <a:pt x="0" y="1429"/>
                  </a:lnTo>
                  <a:lnTo>
                    <a:pt x="0" y="1429"/>
                  </a:lnTo>
                  <a:cubicBezTo>
                    <a:pt x="5" y="1429"/>
                    <a:pt x="9" y="1429"/>
                    <a:pt x="15" y="1429"/>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1" name="Freeform 57">
              <a:extLst>
                <a:ext uri="{FF2B5EF4-FFF2-40B4-BE49-F238E27FC236}">
                  <a16:creationId xmlns:a16="http://schemas.microsoft.com/office/drawing/2014/main" id="{92B476A3-BCCC-7A4D-88A9-4C5ACBC977B5}"/>
                </a:ext>
              </a:extLst>
            </p:cNvPr>
            <p:cNvSpPr>
              <a:spLocks noChangeArrowheads="1"/>
            </p:cNvSpPr>
            <p:nvPr/>
          </p:nvSpPr>
          <p:spPr bwMode="auto">
            <a:xfrm>
              <a:off x="5482701" y="1726858"/>
              <a:ext cx="114301" cy="114299"/>
            </a:xfrm>
            <a:custGeom>
              <a:avLst/>
              <a:gdLst>
                <a:gd name="T0" fmla="*/ 25 w 161"/>
                <a:gd name="T1" fmla="*/ 0 h 161"/>
                <a:gd name="T2" fmla="*/ 25 w 161"/>
                <a:gd name="T3" fmla="*/ 0 h 161"/>
                <a:gd name="T4" fmla="*/ 51 w 161"/>
                <a:gd name="T5" fmla="*/ 25 h 161"/>
                <a:gd name="T6" fmla="*/ 51 w 161"/>
                <a:gd name="T7" fmla="*/ 25 h 161"/>
                <a:gd name="T8" fmla="*/ 135 w 161"/>
                <a:gd name="T9" fmla="*/ 109 h 161"/>
                <a:gd name="T10" fmla="*/ 135 w 161"/>
                <a:gd name="T11" fmla="*/ 109 h 161"/>
                <a:gd name="T12" fmla="*/ 160 w 161"/>
                <a:gd name="T13" fmla="*/ 134 h 161"/>
                <a:gd name="T14" fmla="*/ 160 w 161"/>
                <a:gd name="T15" fmla="*/ 134 h 161"/>
                <a:gd name="T16" fmla="*/ 135 w 161"/>
                <a:gd name="T17" fmla="*/ 160 h 161"/>
                <a:gd name="T18" fmla="*/ 135 w 161"/>
                <a:gd name="T19" fmla="*/ 160 h 161"/>
                <a:gd name="T20" fmla="*/ 0 w 161"/>
                <a:gd name="T21" fmla="*/ 25 h 161"/>
                <a:gd name="T22" fmla="*/ 0 w 161"/>
                <a:gd name="T23" fmla="*/ 25 h 161"/>
                <a:gd name="T24" fmla="*/ 2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25" y="0"/>
                  </a:moveTo>
                  <a:lnTo>
                    <a:pt x="25" y="0"/>
                  </a:lnTo>
                  <a:cubicBezTo>
                    <a:pt x="39" y="0"/>
                    <a:pt x="51" y="11"/>
                    <a:pt x="51" y="25"/>
                  </a:cubicBezTo>
                  <a:lnTo>
                    <a:pt x="51" y="25"/>
                  </a:lnTo>
                  <a:cubicBezTo>
                    <a:pt x="51" y="72"/>
                    <a:pt x="88" y="109"/>
                    <a:pt x="135" y="109"/>
                  </a:cubicBezTo>
                  <a:lnTo>
                    <a:pt x="135" y="109"/>
                  </a:lnTo>
                  <a:cubicBezTo>
                    <a:pt x="149" y="109"/>
                    <a:pt x="160" y="120"/>
                    <a:pt x="160" y="134"/>
                  </a:cubicBezTo>
                  <a:lnTo>
                    <a:pt x="160" y="134"/>
                  </a:lnTo>
                  <a:cubicBezTo>
                    <a:pt x="160" y="148"/>
                    <a:pt x="149" y="160"/>
                    <a:pt x="135" y="160"/>
                  </a:cubicBezTo>
                  <a:lnTo>
                    <a:pt x="135" y="160"/>
                  </a:lnTo>
                  <a:cubicBezTo>
                    <a:pt x="61" y="160"/>
                    <a:pt x="0" y="99"/>
                    <a:pt x="0" y="25"/>
                  </a:cubicBezTo>
                  <a:lnTo>
                    <a:pt x="0" y="25"/>
                  </a:lnTo>
                  <a:cubicBezTo>
                    <a:pt x="0" y="11"/>
                    <a:pt x="11" y="0"/>
                    <a:pt x="2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2" name="Freeform 58">
              <a:extLst>
                <a:ext uri="{FF2B5EF4-FFF2-40B4-BE49-F238E27FC236}">
                  <a16:creationId xmlns:a16="http://schemas.microsoft.com/office/drawing/2014/main" id="{5C34F7BC-4C44-194D-A3A5-1D654F14ADA9}"/>
                </a:ext>
              </a:extLst>
            </p:cNvPr>
            <p:cNvSpPr>
              <a:spLocks noChangeArrowheads="1"/>
            </p:cNvSpPr>
            <p:nvPr/>
          </p:nvSpPr>
          <p:spPr bwMode="auto">
            <a:xfrm>
              <a:off x="5788531" y="1726858"/>
              <a:ext cx="114299" cy="114299"/>
            </a:xfrm>
            <a:custGeom>
              <a:avLst/>
              <a:gdLst>
                <a:gd name="T0" fmla="*/ 135 w 161"/>
                <a:gd name="T1" fmla="*/ 0 h 161"/>
                <a:gd name="T2" fmla="*/ 135 w 161"/>
                <a:gd name="T3" fmla="*/ 0 h 161"/>
                <a:gd name="T4" fmla="*/ 160 w 161"/>
                <a:gd name="T5" fmla="*/ 25 h 161"/>
                <a:gd name="T6" fmla="*/ 160 w 161"/>
                <a:gd name="T7" fmla="*/ 25 h 161"/>
                <a:gd name="T8" fmla="*/ 26 w 161"/>
                <a:gd name="T9" fmla="*/ 160 h 161"/>
                <a:gd name="T10" fmla="*/ 26 w 161"/>
                <a:gd name="T11" fmla="*/ 160 h 161"/>
                <a:gd name="T12" fmla="*/ 0 w 161"/>
                <a:gd name="T13" fmla="*/ 134 h 161"/>
                <a:gd name="T14" fmla="*/ 0 w 161"/>
                <a:gd name="T15" fmla="*/ 134 h 161"/>
                <a:gd name="T16" fmla="*/ 26 w 161"/>
                <a:gd name="T17" fmla="*/ 109 h 161"/>
                <a:gd name="T18" fmla="*/ 26 w 161"/>
                <a:gd name="T19" fmla="*/ 109 h 161"/>
                <a:gd name="T20" fmla="*/ 110 w 161"/>
                <a:gd name="T21" fmla="*/ 25 h 161"/>
                <a:gd name="T22" fmla="*/ 110 w 161"/>
                <a:gd name="T23" fmla="*/ 25 h 161"/>
                <a:gd name="T24" fmla="*/ 13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135" y="0"/>
                  </a:moveTo>
                  <a:lnTo>
                    <a:pt x="135" y="0"/>
                  </a:lnTo>
                  <a:cubicBezTo>
                    <a:pt x="149" y="0"/>
                    <a:pt x="160" y="11"/>
                    <a:pt x="160" y="25"/>
                  </a:cubicBezTo>
                  <a:lnTo>
                    <a:pt x="160" y="25"/>
                  </a:lnTo>
                  <a:cubicBezTo>
                    <a:pt x="160" y="99"/>
                    <a:pt x="100" y="160"/>
                    <a:pt x="26" y="160"/>
                  </a:cubicBezTo>
                  <a:lnTo>
                    <a:pt x="26" y="160"/>
                  </a:lnTo>
                  <a:cubicBezTo>
                    <a:pt x="12" y="160"/>
                    <a:pt x="0" y="148"/>
                    <a:pt x="0" y="134"/>
                  </a:cubicBezTo>
                  <a:lnTo>
                    <a:pt x="0" y="134"/>
                  </a:lnTo>
                  <a:cubicBezTo>
                    <a:pt x="0" y="120"/>
                    <a:pt x="12" y="109"/>
                    <a:pt x="26" y="109"/>
                  </a:cubicBezTo>
                  <a:lnTo>
                    <a:pt x="26" y="109"/>
                  </a:lnTo>
                  <a:cubicBezTo>
                    <a:pt x="72" y="109"/>
                    <a:pt x="110" y="72"/>
                    <a:pt x="110" y="25"/>
                  </a:cubicBezTo>
                  <a:lnTo>
                    <a:pt x="110" y="25"/>
                  </a:lnTo>
                  <a:cubicBezTo>
                    <a:pt x="110" y="11"/>
                    <a:pt x="121" y="0"/>
                    <a:pt x="13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3" name="Freeform 59">
              <a:extLst>
                <a:ext uri="{FF2B5EF4-FFF2-40B4-BE49-F238E27FC236}">
                  <a16:creationId xmlns:a16="http://schemas.microsoft.com/office/drawing/2014/main" id="{9EF94BC3-1FE6-7846-84D2-DC101495736C}"/>
                </a:ext>
              </a:extLst>
            </p:cNvPr>
            <p:cNvSpPr>
              <a:spLocks noChangeArrowheads="1"/>
            </p:cNvSpPr>
            <p:nvPr/>
          </p:nvSpPr>
          <p:spPr bwMode="auto">
            <a:xfrm>
              <a:off x="5498147" y="932935"/>
              <a:ext cx="392326" cy="639463"/>
            </a:xfrm>
            <a:custGeom>
              <a:avLst/>
              <a:gdLst>
                <a:gd name="T0" fmla="*/ 519 w 558"/>
                <a:gd name="T1" fmla="*/ 0 h 914"/>
                <a:gd name="T2" fmla="*/ 519 w 558"/>
                <a:gd name="T3" fmla="*/ 0 h 914"/>
                <a:gd name="T4" fmla="*/ 549 w 558"/>
                <a:gd name="T5" fmla="*/ 21 h 914"/>
                <a:gd name="T6" fmla="*/ 549 w 558"/>
                <a:gd name="T7" fmla="*/ 23 h 914"/>
                <a:gd name="T8" fmla="*/ 557 w 558"/>
                <a:gd name="T9" fmla="*/ 80 h 914"/>
                <a:gd name="T10" fmla="*/ 557 w 558"/>
                <a:gd name="T11" fmla="*/ 814 h 914"/>
                <a:gd name="T12" fmla="*/ 557 w 558"/>
                <a:gd name="T13" fmla="*/ 814 h 914"/>
                <a:gd name="T14" fmla="*/ 422 w 558"/>
                <a:gd name="T15" fmla="*/ 913 h 914"/>
                <a:gd name="T16" fmla="*/ 135 w 558"/>
                <a:gd name="T17" fmla="*/ 913 h 914"/>
                <a:gd name="T18" fmla="*/ 135 w 558"/>
                <a:gd name="T19" fmla="*/ 913 h 914"/>
                <a:gd name="T20" fmla="*/ 0 w 558"/>
                <a:gd name="T21" fmla="*/ 814 h 914"/>
                <a:gd name="T22" fmla="*/ 0 w 558"/>
                <a:gd name="T23" fmla="*/ 80 h 914"/>
                <a:gd name="T24" fmla="*/ 9 w 558"/>
                <a:gd name="T25" fmla="*/ 23 h 914"/>
                <a:gd name="T26" fmla="*/ 9 w 558"/>
                <a:gd name="T27" fmla="*/ 21 h 914"/>
                <a:gd name="T28" fmla="*/ 9 w 558"/>
                <a:gd name="T29" fmla="*/ 21 h 914"/>
                <a:gd name="T30" fmla="*/ 38 w 558"/>
                <a:gd name="T31" fmla="*/ 0 h 914"/>
                <a:gd name="T32" fmla="*/ 519 w 558"/>
                <a:gd name="T33"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519" y="0"/>
                  </a:moveTo>
                  <a:lnTo>
                    <a:pt x="519" y="0"/>
                  </a:lnTo>
                  <a:cubicBezTo>
                    <a:pt x="536" y="0"/>
                    <a:pt x="549" y="10"/>
                    <a:pt x="549" y="21"/>
                  </a:cubicBezTo>
                  <a:lnTo>
                    <a:pt x="549" y="23"/>
                  </a:lnTo>
                  <a:lnTo>
                    <a:pt x="557" y="80"/>
                  </a:lnTo>
                  <a:lnTo>
                    <a:pt x="557" y="814"/>
                  </a:lnTo>
                  <a:lnTo>
                    <a:pt x="557" y="814"/>
                  </a:lnTo>
                  <a:cubicBezTo>
                    <a:pt x="557" y="869"/>
                    <a:pt x="497" y="913"/>
                    <a:pt x="422" y="913"/>
                  </a:cubicBezTo>
                  <a:lnTo>
                    <a:pt x="135" y="913"/>
                  </a:lnTo>
                  <a:lnTo>
                    <a:pt x="135" y="913"/>
                  </a:lnTo>
                  <a:cubicBezTo>
                    <a:pt x="61" y="913"/>
                    <a:pt x="0" y="869"/>
                    <a:pt x="0" y="814"/>
                  </a:cubicBezTo>
                  <a:lnTo>
                    <a:pt x="0" y="80"/>
                  </a:lnTo>
                  <a:lnTo>
                    <a:pt x="9" y="23"/>
                  </a:lnTo>
                  <a:lnTo>
                    <a:pt x="9" y="21"/>
                  </a:lnTo>
                  <a:lnTo>
                    <a:pt x="9" y="21"/>
                  </a:lnTo>
                  <a:cubicBezTo>
                    <a:pt x="9" y="10"/>
                    <a:pt x="22" y="0"/>
                    <a:pt x="38" y="0"/>
                  </a:cubicBezTo>
                  <a:lnTo>
                    <a:pt x="519" y="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44" name="Freeform 60">
              <a:extLst>
                <a:ext uri="{FF2B5EF4-FFF2-40B4-BE49-F238E27FC236}">
                  <a16:creationId xmlns:a16="http://schemas.microsoft.com/office/drawing/2014/main" id="{D8476049-ADF4-B544-8396-5097B7550FF4}"/>
                </a:ext>
              </a:extLst>
            </p:cNvPr>
            <p:cNvSpPr>
              <a:spLocks noChangeArrowheads="1"/>
            </p:cNvSpPr>
            <p:nvPr/>
          </p:nvSpPr>
          <p:spPr bwMode="auto">
            <a:xfrm>
              <a:off x="5498147" y="932935"/>
              <a:ext cx="194618" cy="639463"/>
            </a:xfrm>
            <a:custGeom>
              <a:avLst/>
              <a:gdLst>
                <a:gd name="T0" fmla="*/ 135 w 279"/>
                <a:gd name="T1" fmla="*/ 913 h 914"/>
                <a:gd name="T2" fmla="*/ 278 w 279"/>
                <a:gd name="T3" fmla="*/ 913 h 914"/>
                <a:gd name="T4" fmla="*/ 278 w 279"/>
                <a:gd name="T5" fmla="*/ 0 h 914"/>
                <a:gd name="T6" fmla="*/ 38 w 279"/>
                <a:gd name="T7" fmla="*/ 0 h 914"/>
                <a:gd name="T8" fmla="*/ 38 w 279"/>
                <a:gd name="T9" fmla="*/ 0 h 914"/>
                <a:gd name="T10" fmla="*/ 9 w 279"/>
                <a:gd name="T11" fmla="*/ 21 h 914"/>
                <a:gd name="T12" fmla="*/ 9 w 279"/>
                <a:gd name="T13" fmla="*/ 23 h 914"/>
                <a:gd name="T14" fmla="*/ 0 w 279"/>
                <a:gd name="T15" fmla="*/ 80 h 914"/>
                <a:gd name="T16" fmla="*/ 0 w 279"/>
                <a:gd name="T17" fmla="*/ 814 h 914"/>
                <a:gd name="T18" fmla="*/ 0 w 279"/>
                <a:gd name="T19" fmla="*/ 814 h 914"/>
                <a:gd name="T20" fmla="*/ 135 w 279"/>
                <a:gd name="T21"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35" y="913"/>
                  </a:moveTo>
                  <a:lnTo>
                    <a:pt x="278" y="913"/>
                  </a:lnTo>
                  <a:lnTo>
                    <a:pt x="278" y="0"/>
                  </a:lnTo>
                  <a:lnTo>
                    <a:pt x="38" y="0"/>
                  </a:lnTo>
                  <a:lnTo>
                    <a:pt x="38" y="0"/>
                  </a:lnTo>
                  <a:cubicBezTo>
                    <a:pt x="22" y="0"/>
                    <a:pt x="9" y="10"/>
                    <a:pt x="9" y="21"/>
                  </a:cubicBezTo>
                  <a:lnTo>
                    <a:pt x="9" y="23"/>
                  </a:lnTo>
                  <a:lnTo>
                    <a:pt x="0" y="80"/>
                  </a:lnTo>
                  <a:lnTo>
                    <a:pt x="0" y="814"/>
                  </a:lnTo>
                  <a:lnTo>
                    <a:pt x="0" y="814"/>
                  </a:lnTo>
                  <a:cubicBezTo>
                    <a:pt x="0" y="869"/>
                    <a:pt x="61" y="913"/>
                    <a:pt x="135" y="913"/>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5" name="Freeform 61">
              <a:extLst>
                <a:ext uri="{FF2B5EF4-FFF2-40B4-BE49-F238E27FC236}">
                  <a16:creationId xmlns:a16="http://schemas.microsoft.com/office/drawing/2014/main" id="{B9B6C2AD-4892-2F45-A5A4-5C54D4ABE154}"/>
                </a:ext>
              </a:extLst>
            </p:cNvPr>
            <p:cNvSpPr>
              <a:spLocks noChangeArrowheads="1"/>
            </p:cNvSpPr>
            <p:nvPr/>
          </p:nvSpPr>
          <p:spPr bwMode="auto">
            <a:xfrm>
              <a:off x="5816333" y="1353065"/>
              <a:ext cx="95766" cy="182263"/>
            </a:xfrm>
            <a:custGeom>
              <a:avLst/>
              <a:gdLst>
                <a:gd name="T0" fmla="*/ 38 w 135"/>
                <a:gd name="T1" fmla="*/ 0 h 261"/>
                <a:gd name="T2" fmla="*/ 134 w 135"/>
                <a:gd name="T3" fmla="*/ 245 h 261"/>
                <a:gd name="T4" fmla="*/ 96 w 135"/>
                <a:gd name="T5" fmla="*/ 260 h 261"/>
                <a:gd name="T6" fmla="*/ 0 w 135"/>
                <a:gd name="T7" fmla="*/ 15 h 261"/>
                <a:gd name="T8" fmla="*/ 38 w 135"/>
                <a:gd name="T9" fmla="*/ 0 h 261"/>
              </a:gdLst>
              <a:ahLst/>
              <a:cxnLst>
                <a:cxn ang="0">
                  <a:pos x="T0" y="T1"/>
                </a:cxn>
                <a:cxn ang="0">
                  <a:pos x="T2" y="T3"/>
                </a:cxn>
                <a:cxn ang="0">
                  <a:pos x="T4" y="T5"/>
                </a:cxn>
                <a:cxn ang="0">
                  <a:pos x="T6" y="T7"/>
                </a:cxn>
                <a:cxn ang="0">
                  <a:pos x="T8" y="T9"/>
                </a:cxn>
              </a:cxnLst>
              <a:rect l="0" t="0" r="r" b="b"/>
              <a:pathLst>
                <a:path w="135" h="261">
                  <a:moveTo>
                    <a:pt x="38" y="0"/>
                  </a:moveTo>
                  <a:lnTo>
                    <a:pt x="134" y="245"/>
                  </a:lnTo>
                  <a:lnTo>
                    <a:pt x="96" y="260"/>
                  </a:lnTo>
                  <a:lnTo>
                    <a:pt x="0" y="15"/>
                  </a:lnTo>
                  <a:lnTo>
                    <a:pt x="38"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6" name="Freeform 62">
              <a:extLst>
                <a:ext uri="{FF2B5EF4-FFF2-40B4-BE49-F238E27FC236}">
                  <a16:creationId xmlns:a16="http://schemas.microsoft.com/office/drawing/2014/main" id="{56F06EB0-FCEB-BC40-B87D-DB6EF24153EE}"/>
                </a:ext>
              </a:extLst>
            </p:cNvPr>
            <p:cNvSpPr>
              <a:spLocks noChangeArrowheads="1"/>
            </p:cNvSpPr>
            <p:nvPr/>
          </p:nvSpPr>
          <p:spPr bwMode="auto">
            <a:xfrm>
              <a:off x="5844137" y="1192427"/>
              <a:ext cx="55605" cy="27804"/>
            </a:xfrm>
            <a:custGeom>
              <a:avLst/>
              <a:gdLst>
                <a:gd name="T0" fmla="*/ 0 w 78"/>
                <a:gd name="T1" fmla="*/ 0 h 41"/>
                <a:gd name="T2" fmla="*/ 77 w 78"/>
                <a:gd name="T3" fmla="*/ 0 h 41"/>
                <a:gd name="T4" fmla="*/ 77 w 78"/>
                <a:gd name="T5" fmla="*/ 40 h 41"/>
                <a:gd name="T6" fmla="*/ 0 w 78"/>
                <a:gd name="T7" fmla="*/ 40 h 41"/>
                <a:gd name="T8" fmla="*/ 0 w 78"/>
                <a:gd name="T9" fmla="*/ 0 h 41"/>
              </a:gdLst>
              <a:ahLst/>
              <a:cxnLst>
                <a:cxn ang="0">
                  <a:pos x="T0" y="T1"/>
                </a:cxn>
                <a:cxn ang="0">
                  <a:pos x="T2" y="T3"/>
                </a:cxn>
                <a:cxn ang="0">
                  <a:pos x="T4" y="T5"/>
                </a:cxn>
                <a:cxn ang="0">
                  <a:pos x="T6" y="T7"/>
                </a:cxn>
                <a:cxn ang="0">
                  <a:pos x="T8" y="T9"/>
                </a:cxn>
              </a:cxnLst>
              <a:rect l="0" t="0" r="r" b="b"/>
              <a:pathLst>
                <a:path w="78" h="41">
                  <a:moveTo>
                    <a:pt x="0" y="0"/>
                  </a:moveTo>
                  <a:lnTo>
                    <a:pt x="77" y="0"/>
                  </a:lnTo>
                  <a:lnTo>
                    <a:pt x="77"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7" name="Freeform 63">
              <a:extLst>
                <a:ext uri="{FF2B5EF4-FFF2-40B4-BE49-F238E27FC236}">
                  <a16:creationId xmlns:a16="http://schemas.microsoft.com/office/drawing/2014/main" id="{EA05B40B-C11C-0B40-BE9A-1E1552A25FE7}"/>
                </a:ext>
              </a:extLst>
            </p:cNvPr>
            <p:cNvSpPr>
              <a:spLocks noChangeArrowheads="1"/>
            </p:cNvSpPr>
            <p:nvPr/>
          </p:nvSpPr>
          <p:spPr bwMode="auto">
            <a:xfrm>
              <a:off x="5831780" y="920578"/>
              <a:ext cx="67962" cy="83409"/>
            </a:xfrm>
            <a:custGeom>
              <a:avLst/>
              <a:gdLst>
                <a:gd name="T0" fmla="*/ 62 w 97"/>
                <a:gd name="T1" fmla="*/ 0 h 118"/>
                <a:gd name="T2" fmla="*/ 96 w 97"/>
                <a:gd name="T3" fmla="*/ 22 h 118"/>
                <a:gd name="T4" fmla="*/ 34 w 97"/>
                <a:gd name="T5" fmla="*/ 117 h 118"/>
                <a:gd name="T6" fmla="*/ 0 w 97"/>
                <a:gd name="T7" fmla="*/ 95 h 118"/>
                <a:gd name="T8" fmla="*/ 62 w 97"/>
                <a:gd name="T9" fmla="*/ 0 h 118"/>
              </a:gdLst>
              <a:ahLst/>
              <a:cxnLst>
                <a:cxn ang="0">
                  <a:pos x="T0" y="T1"/>
                </a:cxn>
                <a:cxn ang="0">
                  <a:pos x="T2" y="T3"/>
                </a:cxn>
                <a:cxn ang="0">
                  <a:pos x="T4" y="T5"/>
                </a:cxn>
                <a:cxn ang="0">
                  <a:pos x="T6" y="T7"/>
                </a:cxn>
                <a:cxn ang="0">
                  <a:pos x="T8" y="T9"/>
                </a:cxn>
              </a:cxnLst>
              <a:rect l="0" t="0" r="r" b="b"/>
              <a:pathLst>
                <a:path w="97" h="118">
                  <a:moveTo>
                    <a:pt x="62" y="0"/>
                  </a:moveTo>
                  <a:lnTo>
                    <a:pt x="96" y="22"/>
                  </a:lnTo>
                  <a:lnTo>
                    <a:pt x="34" y="117"/>
                  </a:lnTo>
                  <a:lnTo>
                    <a:pt x="0" y="95"/>
                  </a:lnTo>
                  <a:lnTo>
                    <a:pt x="62"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8" name="Freeform 64">
              <a:extLst>
                <a:ext uri="{FF2B5EF4-FFF2-40B4-BE49-F238E27FC236}">
                  <a16:creationId xmlns:a16="http://schemas.microsoft.com/office/drawing/2014/main" id="{3A93D090-9941-DF4E-AF10-3CF8273EB343}"/>
                </a:ext>
              </a:extLst>
            </p:cNvPr>
            <p:cNvSpPr>
              <a:spLocks noChangeArrowheads="1"/>
            </p:cNvSpPr>
            <p:nvPr/>
          </p:nvSpPr>
          <p:spPr bwMode="auto">
            <a:xfrm>
              <a:off x="5467256" y="1353065"/>
              <a:ext cx="95764" cy="182263"/>
            </a:xfrm>
            <a:custGeom>
              <a:avLst/>
              <a:gdLst>
                <a:gd name="T0" fmla="*/ 96 w 135"/>
                <a:gd name="T1" fmla="*/ 0 h 261"/>
                <a:gd name="T2" fmla="*/ 134 w 135"/>
                <a:gd name="T3" fmla="*/ 15 h 261"/>
                <a:gd name="T4" fmla="*/ 37 w 135"/>
                <a:gd name="T5" fmla="*/ 260 h 261"/>
                <a:gd name="T6" fmla="*/ 0 w 135"/>
                <a:gd name="T7" fmla="*/ 245 h 261"/>
                <a:gd name="T8" fmla="*/ 96 w 135"/>
                <a:gd name="T9" fmla="*/ 0 h 261"/>
              </a:gdLst>
              <a:ahLst/>
              <a:cxnLst>
                <a:cxn ang="0">
                  <a:pos x="T0" y="T1"/>
                </a:cxn>
                <a:cxn ang="0">
                  <a:pos x="T2" y="T3"/>
                </a:cxn>
                <a:cxn ang="0">
                  <a:pos x="T4" y="T5"/>
                </a:cxn>
                <a:cxn ang="0">
                  <a:pos x="T6" y="T7"/>
                </a:cxn>
                <a:cxn ang="0">
                  <a:pos x="T8" y="T9"/>
                </a:cxn>
              </a:cxnLst>
              <a:rect l="0" t="0" r="r" b="b"/>
              <a:pathLst>
                <a:path w="135" h="261">
                  <a:moveTo>
                    <a:pt x="96" y="0"/>
                  </a:moveTo>
                  <a:lnTo>
                    <a:pt x="134" y="15"/>
                  </a:lnTo>
                  <a:lnTo>
                    <a:pt x="37" y="260"/>
                  </a:lnTo>
                  <a:lnTo>
                    <a:pt x="0" y="245"/>
                  </a:lnTo>
                  <a:lnTo>
                    <a:pt x="96"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9" name="Freeform 65">
              <a:extLst>
                <a:ext uri="{FF2B5EF4-FFF2-40B4-BE49-F238E27FC236}">
                  <a16:creationId xmlns:a16="http://schemas.microsoft.com/office/drawing/2014/main" id="{8338E364-FCF9-5743-B1E0-6D9235051238}"/>
                </a:ext>
              </a:extLst>
            </p:cNvPr>
            <p:cNvSpPr>
              <a:spLocks noChangeArrowheads="1"/>
            </p:cNvSpPr>
            <p:nvPr/>
          </p:nvSpPr>
          <p:spPr bwMode="auto">
            <a:xfrm>
              <a:off x="5479612" y="1192427"/>
              <a:ext cx="52515" cy="27804"/>
            </a:xfrm>
            <a:custGeom>
              <a:avLst/>
              <a:gdLst>
                <a:gd name="T0" fmla="*/ 0 w 77"/>
                <a:gd name="T1" fmla="*/ 0 h 41"/>
                <a:gd name="T2" fmla="*/ 76 w 77"/>
                <a:gd name="T3" fmla="*/ 0 h 41"/>
                <a:gd name="T4" fmla="*/ 76 w 77"/>
                <a:gd name="T5" fmla="*/ 40 h 41"/>
                <a:gd name="T6" fmla="*/ 0 w 77"/>
                <a:gd name="T7" fmla="*/ 40 h 41"/>
                <a:gd name="T8" fmla="*/ 0 w 77"/>
                <a:gd name="T9" fmla="*/ 0 h 41"/>
              </a:gdLst>
              <a:ahLst/>
              <a:cxnLst>
                <a:cxn ang="0">
                  <a:pos x="T0" y="T1"/>
                </a:cxn>
                <a:cxn ang="0">
                  <a:pos x="T2" y="T3"/>
                </a:cxn>
                <a:cxn ang="0">
                  <a:pos x="T4" y="T5"/>
                </a:cxn>
                <a:cxn ang="0">
                  <a:pos x="T6" y="T7"/>
                </a:cxn>
                <a:cxn ang="0">
                  <a:pos x="T8" y="T9"/>
                </a:cxn>
              </a:cxnLst>
              <a:rect l="0" t="0" r="r" b="b"/>
              <a:pathLst>
                <a:path w="77" h="41">
                  <a:moveTo>
                    <a:pt x="0" y="0"/>
                  </a:moveTo>
                  <a:lnTo>
                    <a:pt x="76" y="0"/>
                  </a:lnTo>
                  <a:lnTo>
                    <a:pt x="76"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0" name="Freeform 66">
              <a:extLst>
                <a:ext uri="{FF2B5EF4-FFF2-40B4-BE49-F238E27FC236}">
                  <a16:creationId xmlns:a16="http://schemas.microsoft.com/office/drawing/2014/main" id="{5A6EE280-38CC-C44F-8557-A7F53E7BC526}"/>
                </a:ext>
              </a:extLst>
            </p:cNvPr>
            <p:cNvSpPr>
              <a:spLocks noChangeArrowheads="1"/>
            </p:cNvSpPr>
            <p:nvPr/>
          </p:nvSpPr>
          <p:spPr bwMode="auto">
            <a:xfrm>
              <a:off x="5479612" y="920578"/>
              <a:ext cx="67962" cy="83409"/>
            </a:xfrm>
            <a:custGeom>
              <a:avLst/>
              <a:gdLst>
                <a:gd name="T0" fmla="*/ 35 w 97"/>
                <a:gd name="T1" fmla="*/ 0 h 118"/>
                <a:gd name="T2" fmla="*/ 96 w 97"/>
                <a:gd name="T3" fmla="*/ 95 h 118"/>
                <a:gd name="T4" fmla="*/ 62 w 97"/>
                <a:gd name="T5" fmla="*/ 117 h 118"/>
                <a:gd name="T6" fmla="*/ 0 w 97"/>
                <a:gd name="T7" fmla="*/ 22 h 118"/>
                <a:gd name="T8" fmla="*/ 35 w 97"/>
                <a:gd name="T9" fmla="*/ 0 h 118"/>
              </a:gdLst>
              <a:ahLst/>
              <a:cxnLst>
                <a:cxn ang="0">
                  <a:pos x="T0" y="T1"/>
                </a:cxn>
                <a:cxn ang="0">
                  <a:pos x="T2" y="T3"/>
                </a:cxn>
                <a:cxn ang="0">
                  <a:pos x="T4" y="T5"/>
                </a:cxn>
                <a:cxn ang="0">
                  <a:pos x="T6" y="T7"/>
                </a:cxn>
                <a:cxn ang="0">
                  <a:pos x="T8" y="T9"/>
                </a:cxn>
              </a:cxnLst>
              <a:rect l="0" t="0" r="r" b="b"/>
              <a:pathLst>
                <a:path w="97" h="118">
                  <a:moveTo>
                    <a:pt x="35" y="0"/>
                  </a:moveTo>
                  <a:lnTo>
                    <a:pt x="96" y="95"/>
                  </a:lnTo>
                  <a:lnTo>
                    <a:pt x="62" y="117"/>
                  </a:lnTo>
                  <a:lnTo>
                    <a:pt x="0" y="22"/>
                  </a:lnTo>
                  <a:lnTo>
                    <a:pt x="3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1" name="Freeform 67">
              <a:extLst>
                <a:ext uri="{FF2B5EF4-FFF2-40B4-BE49-F238E27FC236}">
                  <a16:creationId xmlns:a16="http://schemas.microsoft.com/office/drawing/2014/main" id="{91397588-CB61-554C-9BC5-C8B0EE2DA446}"/>
                </a:ext>
              </a:extLst>
            </p:cNvPr>
            <p:cNvSpPr>
              <a:spLocks noChangeArrowheads="1"/>
            </p:cNvSpPr>
            <p:nvPr/>
          </p:nvSpPr>
          <p:spPr bwMode="auto">
            <a:xfrm>
              <a:off x="5791619"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2" name="Freeform 68">
              <a:extLst>
                <a:ext uri="{FF2B5EF4-FFF2-40B4-BE49-F238E27FC236}">
                  <a16:creationId xmlns:a16="http://schemas.microsoft.com/office/drawing/2014/main" id="{02D45A7D-E38B-744F-B7C7-9B4F423E9DFF}"/>
                </a:ext>
              </a:extLst>
            </p:cNvPr>
            <p:cNvSpPr>
              <a:spLocks noChangeArrowheads="1"/>
            </p:cNvSpPr>
            <p:nvPr/>
          </p:nvSpPr>
          <p:spPr bwMode="auto">
            <a:xfrm>
              <a:off x="5476522"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3" name="Freeform 69">
              <a:extLst>
                <a:ext uri="{FF2B5EF4-FFF2-40B4-BE49-F238E27FC236}">
                  <a16:creationId xmlns:a16="http://schemas.microsoft.com/office/drawing/2014/main" id="{368456A8-9E1D-B94C-9944-BD7BDA27E240}"/>
                </a:ext>
              </a:extLst>
            </p:cNvPr>
            <p:cNvSpPr>
              <a:spLocks noChangeArrowheads="1"/>
            </p:cNvSpPr>
            <p:nvPr/>
          </p:nvSpPr>
          <p:spPr bwMode="auto">
            <a:xfrm>
              <a:off x="5918277"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4" name="Freeform 70">
              <a:extLst>
                <a:ext uri="{FF2B5EF4-FFF2-40B4-BE49-F238E27FC236}">
                  <a16:creationId xmlns:a16="http://schemas.microsoft.com/office/drawing/2014/main" id="{708DDB70-931F-5340-AD9F-F1F5F7DA7AA2}"/>
                </a:ext>
              </a:extLst>
            </p:cNvPr>
            <p:cNvSpPr>
              <a:spLocks noChangeArrowheads="1"/>
            </p:cNvSpPr>
            <p:nvPr/>
          </p:nvSpPr>
          <p:spPr bwMode="auto">
            <a:xfrm>
              <a:off x="5371490"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5" name="Freeform 71">
              <a:extLst>
                <a:ext uri="{FF2B5EF4-FFF2-40B4-BE49-F238E27FC236}">
                  <a16:creationId xmlns:a16="http://schemas.microsoft.com/office/drawing/2014/main" id="{73B490FB-9F66-5941-9F51-5E694CE2E499}"/>
                </a:ext>
              </a:extLst>
            </p:cNvPr>
            <p:cNvSpPr>
              <a:spLocks noChangeArrowheads="1"/>
            </p:cNvSpPr>
            <p:nvPr/>
          </p:nvSpPr>
          <p:spPr bwMode="auto">
            <a:xfrm>
              <a:off x="5529039" y="982362"/>
              <a:ext cx="330542" cy="410863"/>
            </a:xfrm>
            <a:custGeom>
              <a:avLst/>
              <a:gdLst>
                <a:gd name="T0" fmla="*/ 438 w 471"/>
                <a:gd name="T1" fmla="*/ 0 h 586"/>
                <a:gd name="T2" fmla="*/ 438 w 471"/>
                <a:gd name="T3" fmla="*/ 0 h 586"/>
                <a:gd name="T4" fmla="*/ 463 w 471"/>
                <a:gd name="T5" fmla="*/ 14 h 586"/>
                <a:gd name="T6" fmla="*/ 463 w 471"/>
                <a:gd name="T7" fmla="*/ 14 h 586"/>
                <a:gd name="T8" fmla="*/ 470 w 471"/>
                <a:gd name="T9" fmla="*/ 521 h 586"/>
                <a:gd name="T10" fmla="*/ 470 w 471"/>
                <a:gd name="T11" fmla="*/ 521 h 586"/>
                <a:gd name="T12" fmla="*/ 355 w 471"/>
                <a:gd name="T13" fmla="*/ 585 h 586"/>
                <a:gd name="T14" fmla="*/ 114 w 471"/>
                <a:gd name="T15" fmla="*/ 585 h 586"/>
                <a:gd name="T16" fmla="*/ 114 w 471"/>
                <a:gd name="T17" fmla="*/ 585 h 586"/>
                <a:gd name="T18" fmla="*/ 0 w 471"/>
                <a:gd name="T19" fmla="*/ 521 h 586"/>
                <a:gd name="T20" fmla="*/ 6 w 471"/>
                <a:gd name="T21" fmla="*/ 14 h 586"/>
                <a:gd name="T22" fmla="*/ 6 w 471"/>
                <a:gd name="T23" fmla="*/ 14 h 586"/>
                <a:gd name="T24" fmla="*/ 6 w 471"/>
                <a:gd name="T25" fmla="*/ 14 h 586"/>
                <a:gd name="T26" fmla="*/ 31 w 471"/>
                <a:gd name="T27" fmla="*/ 0 h 586"/>
                <a:gd name="T28" fmla="*/ 438 w 471"/>
                <a:gd name="T29" fmla="*/ 0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71" h="586">
                  <a:moveTo>
                    <a:pt x="438" y="0"/>
                  </a:moveTo>
                  <a:lnTo>
                    <a:pt x="438" y="0"/>
                  </a:lnTo>
                  <a:cubicBezTo>
                    <a:pt x="452" y="0"/>
                    <a:pt x="463" y="5"/>
                    <a:pt x="463" y="14"/>
                  </a:cubicBezTo>
                  <a:lnTo>
                    <a:pt x="463" y="14"/>
                  </a:lnTo>
                  <a:lnTo>
                    <a:pt x="470" y="521"/>
                  </a:lnTo>
                  <a:lnTo>
                    <a:pt x="470" y="521"/>
                  </a:lnTo>
                  <a:cubicBezTo>
                    <a:pt x="470" y="557"/>
                    <a:pt x="419" y="585"/>
                    <a:pt x="355" y="585"/>
                  </a:cubicBezTo>
                  <a:lnTo>
                    <a:pt x="114" y="585"/>
                  </a:lnTo>
                  <a:lnTo>
                    <a:pt x="114" y="585"/>
                  </a:lnTo>
                  <a:cubicBezTo>
                    <a:pt x="51" y="585"/>
                    <a:pt x="0" y="557"/>
                    <a:pt x="0" y="521"/>
                  </a:cubicBezTo>
                  <a:lnTo>
                    <a:pt x="6" y="14"/>
                  </a:lnTo>
                  <a:lnTo>
                    <a:pt x="6" y="14"/>
                  </a:lnTo>
                  <a:lnTo>
                    <a:pt x="6" y="14"/>
                  </a:lnTo>
                  <a:cubicBezTo>
                    <a:pt x="6" y="5"/>
                    <a:pt x="17" y="0"/>
                    <a:pt x="31" y="0"/>
                  </a:cubicBezTo>
                  <a:lnTo>
                    <a:pt x="438" y="0"/>
                  </a:ln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grpSp>
      <p:grpSp>
        <p:nvGrpSpPr>
          <p:cNvPr id="10" name="Group 9">
            <a:extLst>
              <a:ext uri="{FF2B5EF4-FFF2-40B4-BE49-F238E27FC236}">
                <a16:creationId xmlns:a16="http://schemas.microsoft.com/office/drawing/2014/main" id="{678E92EF-111A-BC4D-A7AE-C8CC38BC93E9}"/>
              </a:ext>
            </a:extLst>
          </p:cNvPr>
          <p:cNvGrpSpPr/>
          <p:nvPr/>
        </p:nvGrpSpPr>
        <p:grpSpPr>
          <a:xfrm>
            <a:off x="8617867" y="8683712"/>
            <a:ext cx="1115196" cy="673443"/>
            <a:chOff x="7320769" y="8683712"/>
            <a:chExt cx="1115196" cy="673443"/>
          </a:xfrm>
        </p:grpSpPr>
        <p:sp>
          <p:nvSpPr>
            <p:cNvPr id="256" name="Freeform 72">
              <a:extLst>
                <a:ext uri="{FF2B5EF4-FFF2-40B4-BE49-F238E27FC236}">
                  <a16:creationId xmlns:a16="http://schemas.microsoft.com/office/drawing/2014/main" id="{BE0DD0E2-9553-494D-8F34-5E60FD2BAA26}"/>
                </a:ext>
              </a:extLst>
            </p:cNvPr>
            <p:cNvSpPr>
              <a:spLocks noChangeArrowheads="1"/>
            </p:cNvSpPr>
            <p:nvPr/>
          </p:nvSpPr>
          <p:spPr bwMode="auto">
            <a:xfrm>
              <a:off x="7320769" y="8751674"/>
              <a:ext cx="1115196" cy="537519"/>
            </a:xfrm>
            <a:custGeom>
              <a:avLst/>
              <a:gdLst>
                <a:gd name="T0" fmla="*/ 0 w 1594"/>
                <a:gd name="T1" fmla="*/ 672 h 767"/>
                <a:gd name="T2" fmla="*/ 0 w 1594"/>
                <a:gd name="T3" fmla="*/ 94 h 767"/>
                <a:gd name="T4" fmla="*/ 0 w 1594"/>
                <a:gd name="T5" fmla="*/ 94 h 767"/>
                <a:gd name="T6" fmla="*/ 84 w 1594"/>
                <a:gd name="T7" fmla="*/ 10 h 767"/>
                <a:gd name="T8" fmla="*/ 178 w 1594"/>
                <a:gd name="T9" fmla="*/ 0 h 767"/>
                <a:gd name="T10" fmla="*/ 1383 w 1594"/>
                <a:gd name="T11" fmla="*/ 0 h 767"/>
                <a:gd name="T12" fmla="*/ 1383 w 1594"/>
                <a:gd name="T13" fmla="*/ 0 h 767"/>
                <a:gd name="T14" fmla="*/ 1593 w 1594"/>
                <a:gd name="T15" fmla="*/ 211 h 767"/>
                <a:gd name="T16" fmla="*/ 1593 w 1594"/>
                <a:gd name="T17" fmla="*/ 555 h 767"/>
                <a:gd name="T18" fmla="*/ 1593 w 1594"/>
                <a:gd name="T19" fmla="*/ 555 h 767"/>
                <a:gd name="T20" fmla="*/ 1383 w 1594"/>
                <a:gd name="T21" fmla="*/ 766 h 767"/>
                <a:gd name="T22" fmla="*/ 178 w 1594"/>
                <a:gd name="T23" fmla="*/ 766 h 767"/>
                <a:gd name="T24" fmla="*/ 84 w 1594"/>
                <a:gd name="T25" fmla="*/ 757 h 767"/>
                <a:gd name="T26" fmla="*/ 84 w 1594"/>
                <a:gd name="T27" fmla="*/ 757 h 767"/>
                <a:gd name="T28" fmla="*/ 0 w 1594"/>
                <a:gd name="T29" fmla="*/ 672 h 7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94" h="767">
                  <a:moveTo>
                    <a:pt x="0" y="672"/>
                  </a:moveTo>
                  <a:lnTo>
                    <a:pt x="0" y="94"/>
                  </a:lnTo>
                  <a:lnTo>
                    <a:pt x="0" y="94"/>
                  </a:lnTo>
                  <a:cubicBezTo>
                    <a:pt x="0" y="47"/>
                    <a:pt x="37" y="10"/>
                    <a:pt x="84" y="10"/>
                  </a:cubicBezTo>
                  <a:lnTo>
                    <a:pt x="178" y="0"/>
                  </a:lnTo>
                  <a:lnTo>
                    <a:pt x="1383" y="0"/>
                  </a:lnTo>
                  <a:lnTo>
                    <a:pt x="1383" y="0"/>
                  </a:lnTo>
                  <a:cubicBezTo>
                    <a:pt x="1499" y="0"/>
                    <a:pt x="1593" y="95"/>
                    <a:pt x="1593" y="211"/>
                  </a:cubicBezTo>
                  <a:lnTo>
                    <a:pt x="1593" y="555"/>
                  </a:lnTo>
                  <a:lnTo>
                    <a:pt x="1593" y="555"/>
                  </a:lnTo>
                  <a:cubicBezTo>
                    <a:pt x="1593" y="671"/>
                    <a:pt x="1499" y="766"/>
                    <a:pt x="1383" y="766"/>
                  </a:cubicBezTo>
                  <a:lnTo>
                    <a:pt x="178" y="766"/>
                  </a:lnTo>
                  <a:lnTo>
                    <a:pt x="84" y="757"/>
                  </a:lnTo>
                  <a:lnTo>
                    <a:pt x="84" y="757"/>
                  </a:lnTo>
                  <a:cubicBezTo>
                    <a:pt x="37" y="757"/>
                    <a:pt x="0" y="719"/>
                    <a:pt x="0" y="672"/>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7" name="Freeform 73">
              <a:extLst>
                <a:ext uri="{FF2B5EF4-FFF2-40B4-BE49-F238E27FC236}">
                  <a16:creationId xmlns:a16="http://schemas.microsoft.com/office/drawing/2014/main" id="{403518F4-7D35-724F-A706-A36B268488F3}"/>
                </a:ext>
              </a:extLst>
            </p:cNvPr>
            <p:cNvSpPr>
              <a:spLocks noChangeArrowheads="1"/>
            </p:cNvSpPr>
            <p:nvPr/>
          </p:nvSpPr>
          <p:spPr bwMode="auto">
            <a:xfrm>
              <a:off x="7988034" y="8683712"/>
              <a:ext cx="40158" cy="101942"/>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2"/>
                    <a:pt x="45" y="145"/>
                    <a:pt x="29" y="145"/>
                  </a:cubicBezTo>
                  <a:lnTo>
                    <a:pt x="29" y="145"/>
                  </a:lnTo>
                  <a:cubicBezTo>
                    <a:pt x="13" y="145"/>
                    <a:pt x="0" y="132"/>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8" name="Freeform 74">
              <a:extLst>
                <a:ext uri="{FF2B5EF4-FFF2-40B4-BE49-F238E27FC236}">
                  <a16:creationId xmlns:a16="http://schemas.microsoft.com/office/drawing/2014/main" id="{53D22347-C883-EE4F-B52F-4DA5716CD82B}"/>
                </a:ext>
              </a:extLst>
            </p:cNvPr>
            <p:cNvSpPr>
              <a:spLocks noChangeArrowheads="1"/>
            </p:cNvSpPr>
            <p:nvPr/>
          </p:nvSpPr>
          <p:spPr bwMode="auto">
            <a:xfrm>
              <a:off x="7988034" y="9255211"/>
              <a:ext cx="40158" cy="101944"/>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3"/>
                    <a:pt x="45" y="145"/>
                    <a:pt x="29" y="145"/>
                  </a:cubicBezTo>
                  <a:lnTo>
                    <a:pt x="29" y="145"/>
                  </a:lnTo>
                  <a:cubicBezTo>
                    <a:pt x="13" y="145"/>
                    <a:pt x="0" y="133"/>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9" name="Freeform 75">
              <a:extLst>
                <a:ext uri="{FF2B5EF4-FFF2-40B4-BE49-F238E27FC236}">
                  <a16:creationId xmlns:a16="http://schemas.microsoft.com/office/drawing/2014/main" id="{B71FAA94-80B2-5B47-962E-41F49C992802}"/>
                </a:ext>
              </a:extLst>
            </p:cNvPr>
            <p:cNvSpPr>
              <a:spLocks noChangeArrowheads="1"/>
            </p:cNvSpPr>
            <p:nvPr/>
          </p:nvSpPr>
          <p:spPr bwMode="auto">
            <a:xfrm>
              <a:off x="7354749" y="8785654"/>
              <a:ext cx="1047236" cy="469557"/>
            </a:xfrm>
            <a:custGeom>
              <a:avLst/>
              <a:gdLst>
                <a:gd name="T0" fmla="*/ 0 w 1497"/>
                <a:gd name="T1" fmla="*/ 46 h 670"/>
                <a:gd name="T2" fmla="*/ 0 w 1497"/>
                <a:gd name="T3" fmla="*/ 46 h 670"/>
                <a:gd name="T4" fmla="*/ 35 w 1497"/>
                <a:gd name="T5" fmla="*/ 10 h 670"/>
                <a:gd name="T6" fmla="*/ 38 w 1497"/>
                <a:gd name="T7" fmla="*/ 10 h 670"/>
                <a:gd name="T8" fmla="*/ 131 w 1497"/>
                <a:gd name="T9" fmla="*/ 0 h 670"/>
                <a:gd name="T10" fmla="*/ 1334 w 1497"/>
                <a:gd name="T11" fmla="*/ 0 h 670"/>
                <a:gd name="T12" fmla="*/ 1334 w 1497"/>
                <a:gd name="T13" fmla="*/ 0 h 670"/>
                <a:gd name="T14" fmla="*/ 1496 w 1497"/>
                <a:gd name="T15" fmla="*/ 163 h 670"/>
                <a:gd name="T16" fmla="*/ 1496 w 1497"/>
                <a:gd name="T17" fmla="*/ 507 h 670"/>
                <a:gd name="T18" fmla="*/ 1496 w 1497"/>
                <a:gd name="T19" fmla="*/ 507 h 670"/>
                <a:gd name="T20" fmla="*/ 1334 w 1497"/>
                <a:gd name="T21" fmla="*/ 669 h 670"/>
                <a:gd name="T22" fmla="*/ 131 w 1497"/>
                <a:gd name="T23" fmla="*/ 669 h 670"/>
                <a:gd name="T24" fmla="*/ 38 w 1497"/>
                <a:gd name="T25" fmla="*/ 660 h 670"/>
                <a:gd name="T26" fmla="*/ 35 w 1497"/>
                <a:gd name="T27" fmla="*/ 660 h 670"/>
                <a:gd name="T28" fmla="*/ 35 w 1497"/>
                <a:gd name="T29" fmla="*/ 660 h 670"/>
                <a:gd name="T30" fmla="*/ 0 w 1497"/>
                <a:gd name="T31" fmla="*/ 624 h 670"/>
                <a:gd name="T32" fmla="*/ 0 w 1497"/>
                <a:gd name="T33" fmla="*/ 46 h 6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497" h="670">
                  <a:moveTo>
                    <a:pt x="0" y="46"/>
                  </a:moveTo>
                  <a:lnTo>
                    <a:pt x="0" y="46"/>
                  </a:lnTo>
                  <a:cubicBezTo>
                    <a:pt x="0" y="26"/>
                    <a:pt x="15" y="10"/>
                    <a:pt x="35" y="10"/>
                  </a:cubicBezTo>
                  <a:lnTo>
                    <a:pt x="38" y="10"/>
                  </a:lnTo>
                  <a:lnTo>
                    <a:pt x="131" y="0"/>
                  </a:lnTo>
                  <a:lnTo>
                    <a:pt x="1334" y="0"/>
                  </a:lnTo>
                  <a:lnTo>
                    <a:pt x="1334" y="0"/>
                  </a:lnTo>
                  <a:cubicBezTo>
                    <a:pt x="1423" y="0"/>
                    <a:pt x="1496" y="73"/>
                    <a:pt x="1496" y="163"/>
                  </a:cubicBezTo>
                  <a:lnTo>
                    <a:pt x="1496" y="507"/>
                  </a:lnTo>
                  <a:lnTo>
                    <a:pt x="1496" y="507"/>
                  </a:lnTo>
                  <a:cubicBezTo>
                    <a:pt x="1496" y="597"/>
                    <a:pt x="1423" y="669"/>
                    <a:pt x="1334" y="669"/>
                  </a:cubicBezTo>
                  <a:lnTo>
                    <a:pt x="131" y="669"/>
                  </a:lnTo>
                  <a:lnTo>
                    <a:pt x="38" y="660"/>
                  </a:lnTo>
                  <a:lnTo>
                    <a:pt x="35" y="660"/>
                  </a:lnTo>
                  <a:lnTo>
                    <a:pt x="35" y="660"/>
                  </a:lnTo>
                  <a:cubicBezTo>
                    <a:pt x="15" y="660"/>
                    <a:pt x="0" y="643"/>
                    <a:pt x="0" y="624"/>
                  </a:cubicBezTo>
                  <a:lnTo>
                    <a:pt x="0" y="46"/>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0" name="Freeform 76">
              <a:extLst>
                <a:ext uri="{FF2B5EF4-FFF2-40B4-BE49-F238E27FC236}">
                  <a16:creationId xmlns:a16="http://schemas.microsoft.com/office/drawing/2014/main" id="{FDAE85A5-ADA9-6047-BDF2-E76450B829A1}"/>
                </a:ext>
              </a:extLst>
            </p:cNvPr>
            <p:cNvSpPr>
              <a:spLocks noChangeArrowheads="1"/>
            </p:cNvSpPr>
            <p:nvPr/>
          </p:nvSpPr>
          <p:spPr bwMode="auto">
            <a:xfrm>
              <a:off x="8272239" y="9122377"/>
              <a:ext cx="117389" cy="117389"/>
            </a:xfrm>
            <a:custGeom>
              <a:avLst/>
              <a:gdLst>
                <a:gd name="T0" fmla="*/ 0 w 167"/>
                <a:gd name="T1" fmla="*/ 140 h 167"/>
                <a:gd name="T2" fmla="*/ 0 w 167"/>
                <a:gd name="T3" fmla="*/ 140 h 167"/>
                <a:gd name="T4" fmla="*/ 27 w 167"/>
                <a:gd name="T5" fmla="*/ 113 h 167"/>
                <a:gd name="T6" fmla="*/ 27 w 167"/>
                <a:gd name="T7" fmla="*/ 113 h 167"/>
                <a:gd name="T8" fmla="*/ 113 w 167"/>
                <a:gd name="T9" fmla="*/ 26 h 167"/>
                <a:gd name="T10" fmla="*/ 113 w 167"/>
                <a:gd name="T11" fmla="*/ 26 h 167"/>
                <a:gd name="T12" fmla="*/ 140 w 167"/>
                <a:gd name="T13" fmla="*/ 0 h 167"/>
                <a:gd name="T14" fmla="*/ 140 w 167"/>
                <a:gd name="T15" fmla="*/ 0 h 167"/>
                <a:gd name="T16" fmla="*/ 166 w 167"/>
                <a:gd name="T17" fmla="*/ 26 h 167"/>
                <a:gd name="T18" fmla="*/ 166 w 167"/>
                <a:gd name="T19" fmla="*/ 26 h 167"/>
                <a:gd name="T20" fmla="*/ 27 w 167"/>
                <a:gd name="T21" fmla="*/ 166 h 167"/>
                <a:gd name="T22" fmla="*/ 27 w 167"/>
                <a:gd name="T23" fmla="*/ 166 h 167"/>
                <a:gd name="T24" fmla="*/ 0 w 167"/>
                <a:gd name="T25" fmla="*/ 140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140"/>
                  </a:moveTo>
                  <a:lnTo>
                    <a:pt x="0" y="140"/>
                  </a:lnTo>
                  <a:cubicBezTo>
                    <a:pt x="0" y="125"/>
                    <a:pt x="12" y="113"/>
                    <a:pt x="27" y="113"/>
                  </a:cubicBezTo>
                  <a:lnTo>
                    <a:pt x="27" y="113"/>
                  </a:lnTo>
                  <a:cubicBezTo>
                    <a:pt x="75" y="113"/>
                    <a:pt x="113" y="74"/>
                    <a:pt x="113" y="26"/>
                  </a:cubicBezTo>
                  <a:lnTo>
                    <a:pt x="113" y="26"/>
                  </a:lnTo>
                  <a:cubicBezTo>
                    <a:pt x="113" y="11"/>
                    <a:pt x="126" y="0"/>
                    <a:pt x="140" y="0"/>
                  </a:cubicBezTo>
                  <a:lnTo>
                    <a:pt x="140" y="0"/>
                  </a:lnTo>
                  <a:cubicBezTo>
                    <a:pt x="154" y="0"/>
                    <a:pt x="166" y="11"/>
                    <a:pt x="166" y="26"/>
                  </a:cubicBezTo>
                  <a:lnTo>
                    <a:pt x="166" y="26"/>
                  </a:lnTo>
                  <a:cubicBezTo>
                    <a:pt x="166" y="103"/>
                    <a:pt x="103" y="166"/>
                    <a:pt x="27" y="166"/>
                  </a:cubicBezTo>
                  <a:lnTo>
                    <a:pt x="27" y="166"/>
                  </a:lnTo>
                  <a:cubicBezTo>
                    <a:pt x="12" y="166"/>
                    <a:pt x="0" y="154"/>
                    <a:pt x="0" y="14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1" name="Freeform 77">
              <a:extLst>
                <a:ext uri="{FF2B5EF4-FFF2-40B4-BE49-F238E27FC236}">
                  <a16:creationId xmlns:a16="http://schemas.microsoft.com/office/drawing/2014/main" id="{74470410-1275-E044-929E-AB9B1F4417F4}"/>
                </a:ext>
              </a:extLst>
            </p:cNvPr>
            <p:cNvSpPr>
              <a:spLocks noChangeArrowheads="1"/>
            </p:cNvSpPr>
            <p:nvPr/>
          </p:nvSpPr>
          <p:spPr bwMode="auto">
            <a:xfrm>
              <a:off x="8272239" y="8801101"/>
              <a:ext cx="117389" cy="117389"/>
            </a:xfrm>
            <a:custGeom>
              <a:avLst/>
              <a:gdLst>
                <a:gd name="T0" fmla="*/ 0 w 167"/>
                <a:gd name="T1" fmla="*/ 26 h 167"/>
                <a:gd name="T2" fmla="*/ 0 w 167"/>
                <a:gd name="T3" fmla="*/ 26 h 167"/>
                <a:gd name="T4" fmla="*/ 27 w 167"/>
                <a:gd name="T5" fmla="*/ 0 h 167"/>
                <a:gd name="T6" fmla="*/ 27 w 167"/>
                <a:gd name="T7" fmla="*/ 0 h 167"/>
                <a:gd name="T8" fmla="*/ 166 w 167"/>
                <a:gd name="T9" fmla="*/ 140 h 167"/>
                <a:gd name="T10" fmla="*/ 166 w 167"/>
                <a:gd name="T11" fmla="*/ 140 h 167"/>
                <a:gd name="T12" fmla="*/ 140 w 167"/>
                <a:gd name="T13" fmla="*/ 166 h 167"/>
                <a:gd name="T14" fmla="*/ 140 w 167"/>
                <a:gd name="T15" fmla="*/ 166 h 167"/>
                <a:gd name="T16" fmla="*/ 113 w 167"/>
                <a:gd name="T17" fmla="*/ 140 h 167"/>
                <a:gd name="T18" fmla="*/ 113 w 167"/>
                <a:gd name="T19" fmla="*/ 140 h 167"/>
                <a:gd name="T20" fmla="*/ 27 w 167"/>
                <a:gd name="T21" fmla="*/ 52 h 167"/>
                <a:gd name="T22" fmla="*/ 27 w 167"/>
                <a:gd name="T23" fmla="*/ 52 h 167"/>
                <a:gd name="T24" fmla="*/ 0 w 167"/>
                <a:gd name="T25" fmla="*/ 26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26"/>
                  </a:moveTo>
                  <a:lnTo>
                    <a:pt x="0" y="26"/>
                  </a:lnTo>
                  <a:cubicBezTo>
                    <a:pt x="0" y="11"/>
                    <a:pt x="12" y="0"/>
                    <a:pt x="27" y="0"/>
                  </a:cubicBezTo>
                  <a:lnTo>
                    <a:pt x="27" y="0"/>
                  </a:lnTo>
                  <a:cubicBezTo>
                    <a:pt x="103" y="0"/>
                    <a:pt x="166" y="62"/>
                    <a:pt x="166" y="140"/>
                  </a:cubicBezTo>
                  <a:lnTo>
                    <a:pt x="166" y="140"/>
                  </a:lnTo>
                  <a:cubicBezTo>
                    <a:pt x="166" y="154"/>
                    <a:pt x="154" y="166"/>
                    <a:pt x="140" y="166"/>
                  </a:cubicBezTo>
                  <a:lnTo>
                    <a:pt x="140" y="166"/>
                  </a:lnTo>
                  <a:cubicBezTo>
                    <a:pt x="126" y="166"/>
                    <a:pt x="113" y="154"/>
                    <a:pt x="113" y="140"/>
                  </a:cubicBezTo>
                  <a:lnTo>
                    <a:pt x="113" y="140"/>
                  </a:lnTo>
                  <a:cubicBezTo>
                    <a:pt x="113" y="91"/>
                    <a:pt x="75" y="52"/>
                    <a:pt x="27" y="52"/>
                  </a:cubicBezTo>
                  <a:lnTo>
                    <a:pt x="27" y="52"/>
                  </a:lnTo>
                  <a:cubicBezTo>
                    <a:pt x="12" y="52"/>
                    <a:pt x="0" y="41"/>
                    <a:pt x="0" y="26"/>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2" name="Freeform 78">
              <a:extLst>
                <a:ext uri="{FF2B5EF4-FFF2-40B4-BE49-F238E27FC236}">
                  <a16:creationId xmlns:a16="http://schemas.microsoft.com/office/drawing/2014/main" id="{5139B298-675F-7044-9F1A-3DCB32E37193}"/>
                </a:ext>
              </a:extLst>
            </p:cNvPr>
            <p:cNvSpPr>
              <a:spLocks noChangeArrowheads="1"/>
            </p:cNvSpPr>
            <p:nvPr/>
          </p:nvSpPr>
          <p:spPr bwMode="auto">
            <a:xfrm>
              <a:off x="7444336" y="8816546"/>
              <a:ext cx="667265" cy="407773"/>
            </a:xfrm>
            <a:custGeom>
              <a:avLst/>
              <a:gdLst>
                <a:gd name="T0" fmla="*/ 0 w 951"/>
                <a:gd name="T1" fmla="*/ 40 h 582"/>
                <a:gd name="T2" fmla="*/ 0 w 951"/>
                <a:gd name="T3" fmla="*/ 40 h 582"/>
                <a:gd name="T4" fmla="*/ 22 w 951"/>
                <a:gd name="T5" fmla="*/ 9 h 582"/>
                <a:gd name="T6" fmla="*/ 24 w 951"/>
                <a:gd name="T7" fmla="*/ 9 h 582"/>
                <a:gd name="T8" fmla="*/ 84 w 951"/>
                <a:gd name="T9" fmla="*/ 0 h 582"/>
                <a:gd name="T10" fmla="*/ 848 w 951"/>
                <a:gd name="T11" fmla="*/ 0 h 582"/>
                <a:gd name="T12" fmla="*/ 848 w 951"/>
                <a:gd name="T13" fmla="*/ 0 h 582"/>
                <a:gd name="T14" fmla="*/ 950 w 951"/>
                <a:gd name="T15" fmla="*/ 141 h 582"/>
                <a:gd name="T16" fmla="*/ 950 w 951"/>
                <a:gd name="T17" fmla="*/ 440 h 582"/>
                <a:gd name="T18" fmla="*/ 950 w 951"/>
                <a:gd name="T19" fmla="*/ 440 h 582"/>
                <a:gd name="T20" fmla="*/ 848 w 951"/>
                <a:gd name="T21" fmla="*/ 581 h 582"/>
                <a:gd name="T22" fmla="*/ 84 w 951"/>
                <a:gd name="T23" fmla="*/ 581 h 582"/>
                <a:gd name="T24" fmla="*/ 24 w 951"/>
                <a:gd name="T25" fmla="*/ 572 h 582"/>
                <a:gd name="T26" fmla="*/ 22 w 951"/>
                <a:gd name="T27" fmla="*/ 572 h 582"/>
                <a:gd name="T28" fmla="*/ 22 w 951"/>
                <a:gd name="T29" fmla="*/ 572 h 582"/>
                <a:gd name="T30" fmla="*/ 0 w 951"/>
                <a:gd name="T31" fmla="*/ 542 h 582"/>
                <a:gd name="T32" fmla="*/ 0 w 951"/>
                <a:gd name="T33" fmla="*/ 40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51" h="582">
                  <a:moveTo>
                    <a:pt x="0" y="40"/>
                  </a:moveTo>
                  <a:lnTo>
                    <a:pt x="0" y="40"/>
                  </a:lnTo>
                  <a:cubicBezTo>
                    <a:pt x="0" y="23"/>
                    <a:pt x="10" y="9"/>
                    <a:pt x="22" y="9"/>
                  </a:cubicBezTo>
                  <a:lnTo>
                    <a:pt x="24" y="9"/>
                  </a:lnTo>
                  <a:lnTo>
                    <a:pt x="84" y="0"/>
                  </a:lnTo>
                  <a:lnTo>
                    <a:pt x="848" y="0"/>
                  </a:lnTo>
                  <a:lnTo>
                    <a:pt x="848" y="0"/>
                  </a:lnTo>
                  <a:cubicBezTo>
                    <a:pt x="905" y="0"/>
                    <a:pt x="950" y="64"/>
                    <a:pt x="950" y="141"/>
                  </a:cubicBezTo>
                  <a:lnTo>
                    <a:pt x="950" y="440"/>
                  </a:lnTo>
                  <a:lnTo>
                    <a:pt x="950" y="440"/>
                  </a:lnTo>
                  <a:cubicBezTo>
                    <a:pt x="950" y="518"/>
                    <a:pt x="905" y="581"/>
                    <a:pt x="848" y="581"/>
                  </a:cubicBezTo>
                  <a:lnTo>
                    <a:pt x="84" y="581"/>
                  </a:lnTo>
                  <a:lnTo>
                    <a:pt x="24" y="572"/>
                  </a:lnTo>
                  <a:lnTo>
                    <a:pt x="22" y="572"/>
                  </a:lnTo>
                  <a:lnTo>
                    <a:pt x="22" y="572"/>
                  </a:lnTo>
                  <a:cubicBezTo>
                    <a:pt x="10" y="572"/>
                    <a:pt x="0" y="559"/>
                    <a:pt x="0" y="542"/>
                  </a:cubicBezTo>
                  <a:lnTo>
                    <a:pt x="0" y="4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63" name="Freeform 79">
              <a:extLst>
                <a:ext uri="{FF2B5EF4-FFF2-40B4-BE49-F238E27FC236}">
                  <a16:creationId xmlns:a16="http://schemas.microsoft.com/office/drawing/2014/main" id="{36FE639D-5485-4A43-88D1-27AC83891B46}"/>
                </a:ext>
              </a:extLst>
            </p:cNvPr>
            <p:cNvSpPr>
              <a:spLocks noChangeArrowheads="1"/>
            </p:cNvSpPr>
            <p:nvPr/>
          </p:nvSpPr>
          <p:spPr bwMode="auto">
            <a:xfrm>
              <a:off x="7444336" y="9020432"/>
              <a:ext cx="667265" cy="203886"/>
            </a:xfrm>
            <a:custGeom>
              <a:avLst/>
              <a:gdLst>
                <a:gd name="T0" fmla="*/ 950 w 951"/>
                <a:gd name="T1" fmla="*/ 149 h 291"/>
                <a:gd name="T2" fmla="*/ 950 w 951"/>
                <a:gd name="T3" fmla="*/ 0 h 291"/>
                <a:gd name="T4" fmla="*/ 0 w 951"/>
                <a:gd name="T5" fmla="*/ 0 h 291"/>
                <a:gd name="T6" fmla="*/ 0 w 951"/>
                <a:gd name="T7" fmla="*/ 251 h 291"/>
                <a:gd name="T8" fmla="*/ 0 w 951"/>
                <a:gd name="T9" fmla="*/ 251 h 291"/>
                <a:gd name="T10" fmla="*/ 22 w 951"/>
                <a:gd name="T11" fmla="*/ 281 h 291"/>
                <a:gd name="T12" fmla="*/ 24 w 951"/>
                <a:gd name="T13" fmla="*/ 281 h 291"/>
                <a:gd name="T14" fmla="*/ 84 w 951"/>
                <a:gd name="T15" fmla="*/ 290 h 291"/>
                <a:gd name="T16" fmla="*/ 848 w 951"/>
                <a:gd name="T17" fmla="*/ 290 h 291"/>
                <a:gd name="T18" fmla="*/ 848 w 951"/>
                <a:gd name="T19" fmla="*/ 290 h 291"/>
                <a:gd name="T20" fmla="*/ 950 w 951"/>
                <a:gd name="T21" fmla="*/ 149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51" h="291">
                  <a:moveTo>
                    <a:pt x="950" y="149"/>
                  </a:moveTo>
                  <a:lnTo>
                    <a:pt x="950" y="0"/>
                  </a:lnTo>
                  <a:lnTo>
                    <a:pt x="0" y="0"/>
                  </a:lnTo>
                  <a:lnTo>
                    <a:pt x="0" y="251"/>
                  </a:lnTo>
                  <a:lnTo>
                    <a:pt x="0" y="251"/>
                  </a:lnTo>
                  <a:cubicBezTo>
                    <a:pt x="0" y="268"/>
                    <a:pt x="10" y="281"/>
                    <a:pt x="22" y="281"/>
                  </a:cubicBezTo>
                  <a:lnTo>
                    <a:pt x="24" y="281"/>
                  </a:lnTo>
                  <a:lnTo>
                    <a:pt x="84" y="290"/>
                  </a:lnTo>
                  <a:lnTo>
                    <a:pt x="848" y="290"/>
                  </a:lnTo>
                  <a:lnTo>
                    <a:pt x="848" y="290"/>
                  </a:lnTo>
                  <a:cubicBezTo>
                    <a:pt x="905" y="290"/>
                    <a:pt x="950" y="227"/>
                    <a:pt x="950" y="149"/>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64" name="Freeform 80">
              <a:extLst>
                <a:ext uri="{FF2B5EF4-FFF2-40B4-BE49-F238E27FC236}">
                  <a16:creationId xmlns:a16="http://schemas.microsoft.com/office/drawing/2014/main" id="{F2925599-00A6-144A-9378-BE26B31C2F4C}"/>
                </a:ext>
              </a:extLst>
            </p:cNvPr>
            <p:cNvSpPr>
              <a:spLocks noChangeArrowheads="1"/>
            </p:cNvSpPr>
            <p:nvPr/>
          </p:nvSpPr>
          <p:spPr bwMode="auto">
            <a:xfrm>
              <a:off x="7493763" y="8850528"/>
              <a:ext cx="426308" cy="342899"/>
            </a:xfrm>
            <a:custGeom>
              <a:avLst/>
              <a:gdLst>
                <a:gd name="T0" fmla="*/ 0 w 610"/>
                <a:gd name="T1" fmla="*/ 33 h 491"/>
                <a:gd name="T2" fmla="*/ 0 w 610"/>
                <a:gd name="T3" fmla="*/ 33 h 491"/>
                <a:gd name="T4" fmla="*/ 14 w 610"/>
                <a:gd name="T5" fmla="*/ 7 h 491"/>
                <a:gd name="T6" fmla="*/ 15 w 610"/>
                <a:gd name="T7" fmla="*/ 7 h 491"/>
                <a:gd name="T8" fmla="*/ 542 w 610"/>
                <a:gd name="T9" fmla="*/ 0 h 491"/>
                <a:gd name="T10" fmla="*/ 542 w 610"/>
                <a:gd name="T11" fmla="*/ 0 h 491"/>
                <a:gd name="T12" fmla="*/ 609 w 610"/>
                <a:gd name="T13" fmla="*/ 119 h 491"/>
                <a:gd name="T14" fmla="*/ 609 w 610"/>
                <a:gd name="T15" fmla="*/ 371 h 491"/>
                <a:gd name="T16" fmla="*/ 609 w 610"/>
                <a:gd name="T17" fmla="*/ 371 h 491"/>
                <a:gd name="T18" fmla="*/ 542 w 610"/>
                <a:gd name="T19" fmla="*/ 490 h 491"/>
                <a:gd name="T20" fmla="*/ 15 w 610"/>
                <a:gd name="T21" fmla="*/ 483 h 491"/>
                <a:gd name="T22" fmla="*/ 14 w 610"/>
                <a:gd name="T23" fmla="*/ 483 h 491"/>
                <a:gd name="T24" fmla="*/ 14 w 610"/>
                <a:gd name="T25" fmla="*/ 483 h 491"/>
                <a:gd name="T26" fmla="*/ 0 w 610"/>
                <a:gd name="T27" fmla="*/ 457 h 491"/>
                <a:gd name="T28" fmla="*/ 0 w 610"/>
                <a:gd name="T29" fmla="*/ 33 h 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10" h="491">
                  <a:moveTo>
                    <a:pt x="0" y="33"/>
                  </a:moveTo>
                  <a:lnTo>
                    <a:pt x="0" y="33"/>
                  </a:lnTo>
                  <a:cubicBezTo>
                    <a:pt x="0" y="18"/>
                    <a:pt x="6" y="7"/>
                    <a:pt x="14" y="7"/>
                  </a:cubicBezTo>
                  <a:lnTo>
                    <a:pt x="15" y="7"/>
                  </a:lnTo>
                  <a:lnTo>
                    <a:pt x="542" y="0"/>
                  </a:lnTo>
                  <a:lnTo>
                    <a:pt x="542" y="0"/>
                  </a:lnTo>
                  <a:cubicBezTo>
                    <a:pt x="579" y="0"/>
                    <a:pt x="609" y="53"/>
                    <a:pt x="609" y="119"/>
                  </a:cubicBezTo>
                  <a:lnTo>
                    <a:pt x="609" y="371"/>
                  </a:lnTo>
                  <a:lnTo>
                    <a:pt x="609" y="371"/>
                  </a:lnTo>
                  <a:cubicBezTo>
                    <a:pt x="609" y="437"/>
                    <a:pt x="579" y="490"/>
                    <a:pt x="542" y="490"/>
                  </a:cubicBezTo>
                  <a:lnTo>
                    <a:pt x="15" y="483"/>
                  </a:lnTo>
                  <a:lnTo>
                    <a:pt x="14" y="483"/>
                  </a:lnTo>
                  <a:lnTo>
                    <a:pt x="14" y="483"/>
                  </a:lnTo>
                  <a:cubicBezTo>
                    <a:pt x="6" y="483"/>
                    <a:pt x="0" y="471"/>
                    <a:pt x="0" y="457"/>
                  </a:cubicBezTo>
                  <a:lnTo>
                    <a:pt x="0" y="33"/>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5" name="Freeform 81">
              <a:extLst>
                <a:ext uri="{FF2B5EF4-FFF2-40B4-BE49-F238E27FC236}">
                  <a16:creationId xmlns:a16="http://schemas.microsoft.com/office/drawing/2014/main" id="{9FFA2488-133F-2446-A99B-4C35F8086417}"/>
                </a:ext>
              </a:extLst>
            </p:cNvPr>
            <p:cNvSpPr>
              <a:spLocks noChangeArrowheads="1"/>
            </p:cNvSpPr>
            <p:nvPr/>
          </p:nvSpPr>
          <p:spPr bwMode="auto">
            <a:xfrm>
              <a:off x="7870644" y="8788744"/>
              <a:ext cx="210065" cy="105032"/>
            </a:xfrm>
            <a:custGeom>
              <a:avLst/>
              <a:gdLst>
                <a:gd name="T0" fmla="*/ 0 w 301"/>
                <a:gd name="T1" fmla="*/ 124 h 149"/>
                <a:gd name="T2" fmla="*/ 0 w 301"/>
                <a:gd name="T3" fmla="*/ 124 h 149"/>
                <a:gd name="T4" fmla="*/ 13 w 301"/>
                <a:gd name="T5" fmla="*/ 105 h 149"/>
                <a:gd name="T6" fmla="*/ 269 w 301"/>
                <a:gd name="T7" fmla="*/ 5 h 149"/>
                <a:gd name="T8" fmla="*/ 269 w 301"/>
                <a:gd name="T9" fmla="*/ 5 h 149"/>
                <a:gd name="T10" fmla="*/ 296 w 301"/>
                <a:gd name="T11" fmla="*/ 17 h 149"/>
                <a:gd name="T12" fmla="*/ 296 w 301"/>
                <a:gd name="T13" fmla="*/ 17 h 149"/>
                <a:gd name="T14" fmla="*/ 285 w 301"/>
                <a:gd name="T15" fmla="*/ 44 h 149"/>
                <a:gd name="T16" fmla="*/ 29 w 301"/>
                <a:gd name="T17" fmla="*/ 144 h 149"/>
                <a:gd name="T18" fmla="*/ 29 w 301"/>
                <a:gd name="T19" fmla="*/ 144 h 149"/>
                <a:gd name="T20" fmla="*/ 2 w 301"/>
                <a:gd name="T21" fmla="*/ 132 h 149"/>
                <a:gd name="T22" fmla="*/ 2 w 301"/>
                <a:gd name="T23" fmla="*/ 132 h 149"/>
                <a:gd name="T24" fmla="*/ 0 w 301"/>
                <a:gd name="T25" fmla="*/ 124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124"/>
                  </a:moveTo>
                  <a:lnTo>
                    <a:pt x="0" y="124"/>
                  </a:lnTo>
                  <a:cubicBezTo>
                    <a:pt x="0" y="116"/>
                    <a:pt x="5" y="108"/>
                    <a:pt x="13" y="105"/>
                  </a:cubicBezTo>
                  <a:lnTo>
                    <a:pt x="269" y="5"/>
                  </a:lnTo>
                  <a:lnTo>
                    <a:pt x="269" y="5"/>
                  </a:lnTo>
                  <a:cubicBezTo>
                    <a:pt x="280" y="0"/>
                    <a:pt x="292" y="6"/>
                    <a:pt x="296" y="17"/>
                  </a:cubicBezTo>
                  <a:lnTo>
                    <a:pt x="296" y="17"/>
                  </a:lnTo>
                  <a:cubicBezTo>
                    <a:pt x="300" y="28"/>
                    <a:pt x="295" y="40"/>
                    <a:pt x="285" y="44"/>
                  </a:cubicBezTo>
                  <a:lnTo>
                    <a:pt x="29" y="144"/>
                  </a:lnTo>
                  <a:lnTo>
                    <a:pt x="29" y="144"/>
                  </a:lnTo>
                  <a:cubicBezTo>
                    <a:pt x="18" y="148"/>
                    <a:pt x="6" y="143"/>
                    <a:pt x="2" y="132"/>
                  </a:cubicBezTo>
                  <a:lnTo>
                    <a:pt x="2" y="132"/>
                  </a:lnTo>
                  <a:cubicBezTo>
                    <a:pt x="0" y="129"/>
                    <a:pt x="0" y="127"/>
                    <a:pt x="0" y="1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6" name="Freeform 82">
              <a:extLst>
                <a:ext uri="{FF2B5EF4-FFF2-40B4-BE49-F238E27FC236}">
                  <a16:creationId xmlns:a16="http://schemas.microsoft.com/office/drawing/2014/main" id="{36547952-3F6F-594A-A27C-FF440A7D5C17}"/>
                </a:ext>
              </a:extLst>
            </p:cNvPr>
            <p:cNvSpPr>
              <a:spLocks noChangeArrowheads="1"/>
            </p:cNvSpPr>
            <p:nvPr/>
          </p:nvSpPr>
          <p:spPr bwMode="auto">
            <a:xfrm>
              <a:off x="7713095" y="8791832"/>
              <a:ext cx="30892" cy="86497"/>
            </a:xfrm>
            <a:custGeom>
              <a:avLst/>
              <a:gdLst>
                <a:gd name="T0" fmla="*/ 0 w 43"/>
                <a:gd name="T1" fmla="*/ 101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1 h 123"/>
                <a:gd name="T14" fmla="*/ 42 w 43"/>
                <a:gd name="T15" fmla="*/ 101 h 123"/>
                <a:gd name="T16" fmla="*/ 21 w 43"/>
                <a:gd name="T17" fmla="*/ 122 h 123"/>
                <a:gd name="T18" fmla="*/ 21 w 43"/>
                <a:gd name="T19" fmla="*/ 122 h 123"/>
                <a:gd name="T20" fmla="*/ 0 w 43"/>
                <a:gd name="T21" fmla="*/ 101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1"/>
                  </a:moveTo>
                  <a:lnTo>
                    <a:pt x="0" y="21"/>
                  </a:lnTo>
                  <a:lnTo>
                    <a:pt x="0" y="21"/>
                  </a:lnTo>
                  <a:cubicBezTo>
                    <a:pt x="0" y="9"/>
                    <a:pt x="9" y="0"/>
                    <a:pt x="21" y="0"/>
                  </a:cubicBezTo>
                  <a:lnTo>
                    <a:pt x="21" y="0"/>
                  </a:lnTo>
                  <a:cubicBezTo>
                    <a:pt x="33" y="0"/>
                    <a:pt x="42" y="9"/>
                    <a:pt x="42" y="21"/>
                  </a:cubicBezTo>
                  <a:lnTo>
                    <a:pt x="42" y="101"/>
                  </a:lnTo>
                  <a:lnTo>
                    <a:pt x="42" y="101"/>
                  </a:lnTo>
                  <a:cubicBezTo>
                    <a:pt x="42" y="112"/>
                    <a:pt x="33" y="122"/>
                    <a:pt x="21" y="122"/>
                  </a:cubicBezTo>
                  <a:lnTo>
                    <a:pt x="21" y="122"/>
                  </a:lnTo>
                  <a:cubicBezTo>
                    <a:pt x="9" y="122"/>
                    <a:pt x="0" y="112"/>
                    <a:pt x="0" y="101"/>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7" name="Freeform 83">
              <a:extLst>
                <a:ext uri="{FF2B5EF4-FFF2-40B4-BE49-F238E27FC236}">
                  <a16:creationId xmlns:a16="http://schemas.microsoft.com/office/drawing/2014/main" id="{FEF8EAF3-37E2-844D-84C6-C69E7AA21040}"/>
                </a:ext>
              </a:extLst>
            </p:cNvPr>
            <p:cNvSpPr>
              <a:spLocks noChangeArrowheads="1"/>
            </p:cNvSpPr>
            <p:nvPr/>
          </p:nvSpPr>
          <p:spPr bwMode="auto">
            <a:xfrm>
              <a:off x="7422711" y="8801101"/>
              <a:ext cx="101944" cy="80319"/>
            </a:xfrm>
            <a:custGeom>
              <a:avLst/>
              <a:gdLst>
                <a:gd name="T0" fmla="*/ 0 w 145"/>
                <a:gd name="T1" fmla="*/ 24 h 114"/>
                <a:gd name="T2" fmla="*/ 0 w 145"/>
                <a:gd name="T3" fmla="*/ 24 h 114"/>
                <a:gd name="T4" fmla="*/ 3 w 145"/>
                <a:gd name="T5" fmla="*/ 13 h 114"/>
                <a:gd name="T6" fmla="*/ 3 w 145"/>
                <a:gd name="T7" fmla="*/ 13 h 114"/>
                <a:gd name="T8" fmla="*/ 33 w 145"/>
                <a:gd name="T9" fmla="*/ 7 h 114"/>
                <a:gd name="T10" fmla="*/ 132 w 145"/>
                <a:gd name="T11" fmla="*/ 71 h 114"/>
                <a:gd name="T12" fmla="*/ 132 w 145"/>
                <a:gd name="T13" fmla="*/ 71 h 114"/>
                <a:gd name="T14" fmla="*/ 138 w 145"/>
                <a:gd name="T15" fmla="*/ 100 h 114"/>
                <a:gd name="T16" fmla="*/ 138 w 145"/>
                <a:gd name="T17" fmla="*/ 100 h 114"/>
                <a:gd name="T18" fmla="*/ 108 w 145"/>
                <a:gd name="T19" fmla="*/ 107 h 114"/>
                <a:gd name="T20" fmla="*/ 10 w 145"/>
                <a:gd name="T21" fmla="*/ 43 h 114"/>
                <a:gd name="T22" fmla="*/ 10 w 145"/>
                <a:gd name="T23" fmla="*/ 43 h 114"/>
                <a:gd name="T24" fmla="*/ 0 w 145"/>
                <a:gd name="T25" fmla="*/ 2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4">
                  <a:moveTo>
                    <a:pt x="0" y="24"/>
                  </a:moveTo>
                  <a:lnTo>
                    <a:pt x="0" y="24"/>
                  </a:lnTo>
                  <a:cubicBezTo>
                    <a:pt x="0" y="21"/>
                    <a:pt x="1" y="17"/>
                    <a:pt x="3" y="13"/>
                  </a:cubicBezTo>
                  <a:lnTo>
                    <a:pt x="3" y="13"/>
                  </a:lnTo>
                  <a:cubicBezTo>
                    <a:pt x="10" y="3"/>
                    <a:pt x="23" y="0"/>
                    <a:pt x="33" y="7"/>
                  </a:cubicBezTo>
                  <a:lnTo>
                    <a:pt x="132" y="71"/>
                  </a:lnTo>
                  <a:lnTo>
                    <a:pt x="132" y="71"/>
                  </a:lnTo>
                  <a:cubicBezTo>
                    <a:pt x="141" y="77"/>
                    <a:pt x="144" y="91"/>
                    <a:pt x="138" y="100"/>
                  </a:cubicBezTo>
                  <a:lnTo>
                    <a:pt x="138" y="100"/>
                  </a:lnTo>
                  <a:cubicBezTo>
                    <a:pt x="131" y="110"/>
                    <a:pt x="118" y="113"/>
                    <a:pt x="108" y="107"/>
                  </a:cubicBezTo>
                  <a:lnTo>
                    <a:pt x="10" y="43"/>
                  </a:lnTo>
                  <a:lnTo>
                    <a:pt x="10" y="43"/>
                  </a:lnTo>
                  <a:cubicBezTo>
                    <a:pt x="3" y="38"/>
                    <a:pt x="0" y="32"/>
                    <a:pt x="0" y="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8" name="Freeform 84">
              <a:extLst>
                <a:ext uri="{FF2B5EF4-FFF2-40B4-BE49-F238E27FC236}">
                  <a16:creationId xmlns:a16="http://schemas.microsoft.com/office/drawing/2014/main" id="{58A2731D-9163-C148-BADF-B7F35F67019A}"/>
                </a:ext>
              </a:extLst>
            </p:cNvPr>
            <p:cNvSpPr>
              <a:spLocks noChangeArrowheads="1"/>
            </p:cNvSpPr>
            <p:nvPr/>
          </p:nvSpPr>
          <p:spPr bwMode="auto">
            <a:xfrm>
              <a:off x="7870644" y="9153269"/>
              <a:ext cx="210065" cy="105032"/>
            </a:xfrm>
            <a:custGeom>
              <a:avLst/>
              <a:gdLst>
                <a:gd name="T0" fmla="*/ 0 w 301"/>
                <a:gd name="T1" fmla="*/ 25 h 149"/>
                <a:gd name="T2" fmla="*/ 0 w 301"/>
                <a:gd name="T3" fmla="*/ 25 h 149"/>
                <a:gd name="T4" fmla="*/ 2 w 301"/>
                <a:gd name="T5" fmla="*/ 17 h 149"/>
                <a:gd name="T6" fmla="*/ 2 w 301"/>
                <a:gd name="T7" fmla="*/ 17 h 149"/>
                <a:gd name="T8" fmla="*/ 29 w 301"/>
                <a:gd name="T9" fmla="*/ 5 h 149"/>
                <a:gd name="T10" fmla="*/ 285 w 301"/>
                <a:gd name="T11" fmla="*/ 105 h 149"/>
                <a:gd name="T12" fmla="*/ 285 w 301"/>
                <a:gd name="T13" fmla="*/ 105 h 149"/>
                <a:gd name="T14" fmla="*/ 296 w 301"/>
                <a:gd name="T15" fmla="*/ 132 h 149"/>
                <a:gd name="T16" fmla="*/ 296 w 301"/>
                <a:gd name="T17" fmla="*/ 132 h 149"/>
                <a:gd name="T18" fmla="*/ 269 w 301"/>
                <a:gd name="T19" fmla="*/ 144 h 149"/>
                <a:gd name="T20" fmla="*/ 13 w 301"/>
                <a:gd name="T21" fmla="*/ 45 h 149"/>
                <a:gd name="T22" fmla="*/ 13 w 301"/>
                <a:gd name="T23" fmla="*/ 45 h 149"/>
                <a:gd name="T24" fmla="*/ 0 w 301"/>
                <a:gd name="T25" fmla="*/ 25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25"/>
                  </a:moveTo>
                  <a:lnTo>
                    <a:pt x="0" y="25"/>
                  </a:lnTo>
                  <a:cubicBezTo>
                    <a:pt x="0" y="22"/>
                    <a:pt x="0" y="19"/>
                    <a:pt x="2" y="17"/>
                  </a:cubicBezTo>
                  <a:lnTo>
                    <a:pt x="2" y="17"/>
                  </a:lnTo>
                  <a:cubicBezTo>
                    <a:pt x="6" y="6"/>
                    <a:pt x="18" y="0"/>
                    <a:pt x="29" y="5"/>
                  </a:cubicBezTo>
                  <a:lnTo>
                    <a:pt x="285" y="105"/>
                  </a:lnTo>
                  <a:lnTo>
                    <a:pt x="285" y="105"/>
                  </a:lnTo>
                  <a:cubicBezTo>
                    <a:pt x="295" y="109"/>
                    <a:pt x="300" y="121"/>
                    <a:pt x="296" y="132"/>
                  </a:cubicBezTo>
                  <a:lnTo>
                    <a:pt x="296" y="132"/>
                  </a:lnTo>
                  <a:cubicBezTo>
                    <a:pt x="292" y="143"/>
                    <a:pt x="280" y="148"/>
                    <a:pt x="269" y="144"/>
                  </a:cubicBezTo>
                  <a:lnTo>
                    <a:pt x="13" y="45"/>
                  </a:lnTo>
                  <a:lnTo>
                    <a:pt x="13" y="45"/>
                  </a:lnTo>
                  <a:cubicBezTo>
                    <a:pt x="5" y="41"/>
                    <a:pt x="0" y="33"/>
                    <a:pt x="0" y="25"/>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9" name="Freeform 85">
              <a:extLst>
                <a:ext uri="{FF2B5EF4-FFF2-40B4-BE49-F238E27FC236}">
                  <a16:creationId xmlns:a16="http://schemas.microsoft.com/office/drawing/2014/main" id="{A4D8427F-EF07-0248-A271-49F34512D22C}"/>
                </a:ext>
              </a:extLst>
            </p:cNvPr>
            <p:cNvSpPr>
              <a:spLocks noChangeArrowheads="1"/>
            </p:cNvSpPr>
            <p:nvPr/>
          </p:nvSpPr>
          <p:spPr bwMode="auto">
            <a:xfrm>
              <a:off x="7713095" y="9171804"/>
              <a:ext cx="30892" cy="86497"/>
            </a:xfrm>
            <a:custGeom>
              <a:avLst/>
              <a:gdLst>
                <a:gd name="T0" fmla="*/ 0 w 43"/>
                <a:gd name="T1" fmla="*/ 100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0 h 123"/>
                <a:gd name="T14" fmla="*/ 42 w 43"/>
                <a:gd name="T15" fmla="*/ 100 h 123"/>
                <a:gd name="T16" fmla="*/ 21 w 43"/>
                <a:gd name="T17" fmla="*/ 122 h 123"/>
                <a:gd name="T18" fmla="*/ 21 w 43"/>
                <a:gd name="T19" fmla="*/ 122 h 123"/>
                <a:gd name="T20" fmla="*/ 0 w 43"/>
                <a:gd name="T21" fmla="*/ 10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0"/>
                  </a:moveTo>
                  <a:lnTo>
                    <a:pt x="0" y="21"/>
                  </a:lnTo>
                  <a:lnTo>
                    <a:pt x="0" y="21"/>
                  </a:lnTo>
                  <a:cubicBezTo>
                    <a:pt x="0" y="9"/>
                    <a:pt x="9" y="0"/>
                    <a:pt x="21" y="0"/>
                  </a:cubicBezTo>
                  <a:lnTo>
                    <a:pt x="21" y="0"/>
                  </a:lnTo>
                  <a:cubicBezTo>
                    <a:pt x="33" y="0"/>
                    <a:pt x="42" y="9"/>
                    <a:pt x="42" y="21"/>
                  </a:cubicBezTo>
                  <a:lnTo>
                    <a:pt x="42" y="100"/>
                  </a:lnTo>
                  <a:lnTo>
                    <a:pt x="42" y="100"/>
                  </a:lnTo>
                  <a:cubicBezTo>
                    <a:pt x="42" y="112"/>
                    <a:pt x="33" y="122"/>
                    <a:pt x="21" y="122"/>
                  </a:cubicBezTo>
                  <a:lnTo>
                    <a:pt x="21" y="122"/>
                  </a:lnTo>
                  <a:cubicBezTo>
                    <a:pt x="9" y="122"/>
                    <a:pt x="0" y="112"/>
                    <a:pt x="0" y="100"/>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0" name="Freeform 86">
              <a:extLst>
                <a:ext uri="{FF2B5EF4-FFF2-40B4-BE49-F238E27FC236}">
                  <a16:creationId xmlns:a16="http://schemas.microsoft.com/office/drawing/2014/main" id="{DBBAFB7E-2170-DB45-A032-4CD2C3B80C93}"/>
                </a:ext>
              </a:extLst>
            </p:cNvPr>
            <p:cNvSpPr>
              <a:spLocks noChangeArrowheads="1"/>
            </p:cNvSpPr>
            <p:nvPr/>
          </p:nvSpPr>
          <p:spPr bwMode="auto">
            <a:xfrm>
              <a:off x="7422711" y="9168714"/>
              <a:ext cx="101944" cy="80319"/>
            </a:xfrm>
            <a:custGeom>
              <a:avLst/>
              <a:gdLst>
                <a:gd name="T0" fmla="*/ 0 w 145"/>
                <a:gd name="T1" fmla="*/ 88 h 113"/>
                <a:gd name="T2" fmla="*/ 0 w 145"/>
                <a:gd name="T3" fmla="*/ 88 h 113"/>
                <a:gd name="T4" fmla="*/ 10 w 145"/>
                <a:gd name="T5" fmla="*/ 70 h 113"/>
                <a:gd name="T6" fmla="*/ 108 w 145"/>
                <a:gd name="T7" fmla="*/ 6 h 113"/>
                <a:gd name="T8" fmla="*/ 108 w 145"/>
                <a:gd name="T9" fmla="*/ 6 h 113"/>
                <a:gd name="T10" fmla="*/ 138 w 145"/>
                <a:gd name="T11" fmla="*/ 12 h 113"/>
                <a:gd name="T12" fmla="*/ 138 w 145"/>
                <a:gd name="T13" fmla="*/ 12 h 113"/>
                <a:gd name="T14" fmla="*/ 132 w 145"/>
                <a:gd name="T15" fmla="*/ 42 h 113"/>
                <a:gd name="T16" fmla="*/ 33 w 145"/>
                <a:gd name="T17" fmla="*/ 106 h 113"/>
                <a:gd name="T18" fmla="*/ 33 w 145"/>
                <a:gd name="T19" fmla="*/ 106 h 113"/>
                <a:gd name="T20" fmla="*/ 3 w 145"/>
                <a:gd name="T21" fmla="*/ 100 h 113"/>
                <a:gd name="T22" fmla="*/ 3 w 145"/>
                <a:gd name="T23" fmla="*/ 100 h 113"/>
                <a:gd name="T24" fmla="*/ 0 w 145"/>
                <a:gd name="T25" fmla="*/ 88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3">
                  <a:moveTo>
                    <a:pt x="0" y="88"/>
                  </a:moveTo>
                  <a:lnTo>
                    <a:pt x="0" y="88"/>
                  </a:lnTo>
                  <a:cubicBezTo>
                    <a:pt x="0" y="81"/>
                    <a:pt x="3" y="75"/>
                    <a:pt x="10" y="70"/>
                  </a:cubicBezTo>
                  <a:lnTo>
                    <a:pt x="108" y="6"/>
                  </a:lnTo>
                  <a:lnTo>
                    <a:pt x="108" y="6"/>
                  </a:lnTo>
                  <a:cubicBezTo>
                    <a:pt x="118" y="0"/>
                    <a:pt x="131" y="2"/>
                    <a:pt x="138" y="12"/>
                  </a:cubicBezTo>
                  <a:lnTo>
                    <a:pt x="138" y="12"/>
                  </a:lnTo>
                  <a:cubicBezTo>
                    <a:pt x="144" y="22"/>
                    <a:pt x="141" y="35"/>
                    <a:pt x="132" y="42"/>
                  </a:cubicBezTo>
                  <a:lnTo>
                    <a:pt x="33" y="106"/>
                  </a:lnTo>
                  <a:lnTo>
                    <a:pt x="33" y="106"/>
                  </a:lnTo>
                  <a:cubicBezTo>
                    <a:pt x="23" y="112"/>
                    <a:pt x="10" y="109"/>
                    <a:pt x="3" y="100"/>
                  </a:cubicBezTo>
                  <a:lnTo>
                    <a:pt x="3" y="100"/>
                  </a:lnTo>
                  <a:cubicBezTo>
                    <a:pt x="1" y="96"/>
                    <a:pt x="0" y="92"/>
                    <a:pt x="0" y="88"/>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1" name="Freeform 87">
              <a:extLst>
                <a:ext uri="{FF2B5EF4-FFF2-40B4-BE49-F238E27FC236}">
                  <a16:creationId xmlns:a16="http://schemas.microsoft.com/office/drawing/2014/main" id="{2295625A-952D-0941-B4F7-DC2C0561BEC6}"/>
                </a:ext>
              </a:extLst>
            </p:cNvPr>
            <p:cNvSpPr>
              <a:spLocks noChangeArrowheads="1"/>
            </p:cNvSpPr>
            <p:nvPr/>
          </p:nvSpPr>
          <p:spPr bwMode="auto">
            <a:xfrm>
              <a:off x="7336214" y="8791832"/>
              <a:ext cx="37070" cy="123568"/>
            </a:xfrm>
            <a:custGeom>
              <a:avLst/>
              <a:gdLst>
                <a:gd name="T0" fmla="*/ 0 w 54"/>
                <a:gd name="T1" fmla="*/ 149 h 176"/>
                <a:gd name="T2" fmla="*/ 0 w 54"/>
                <a:gd name="T3" fmla="*/ 27 h 176"/>
                <a:gd name="T4" fmla="*/ 0 w 54"/>
                <a:gd name="T5" fmla="*/ 27 h 176"/>
                <a:gd name="T6" fmla="*/ 27 w 54"/>
                <a:gd name="T7" fmla="*/ 0 h 176"/>
                <a:gd name="T8" fmla="*/ 27 w 54"/>
                <a:gd name="T9" fmla="*/ 0 h 176"/>
                <a:gd name="T10" fmla="*/ 53 w 54"/>
                <a:gd name="T11" fmla="*/ 27 h 176"/>
                <a:gd name="T12" fmla="*/ 53 w 54"/>
                <a:gd name="T13" fmla="*/ 149 h 176"/>
                <a:gd name="T14" fmla="*/ 53 w 54"/>
                <a:gd name="T15" fmla="*/ 149 h 176"/>
                <a:gd name="T16" fmla="*/ 27 w 54"/>
                <a:gd name="T17" fmla="*/ 175 h 176"/>
                <a:gd name="T18" fmla="*/ 27 w 54"/>
                <a:gd name="T19" fmla="*/ 175 h 176"/>
                <a:gd name="T20" fmla="*/ 0 w 54"/>
                <a:gd name="T21" fmla="*/ 149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6">
                  <a:moveTo>
                    <a:pt x="0" y="149"/>
                  </a:moveTo>
                  <a:lnTo>
                    <a:pt x="0" y="27"/>
                  </a:lnTo>
                  <a:lnTo>
                    <a:pt x="0" y="27"/>
                  </a:lnTo>
                  <a:cubicBezTo>
                    <a:pt x="0" y="12"/>
                    <a:pt x="12" y="0"/>
                    <a:pt x="27" y="0"/>
                  </a:cubicBezTo>
                  <a:lnTo>
                    <a:pt x="27" y="0"/>
                  </a:lnTo>
                  <a:cubicBezTo>
                    <a:pt x="41" y="0"/>
                    <a:pt x="53" y="12"/>
                    <a:pt x="53" y="27"/>
                  </a:cubicBezTo>
                  <a:lnTo>
                    <a:pt x="53" y="149"/>
                  </a:lnTo>
                  <a:lnTo>
                    <a:pt x="53" y="149"/>
                  </a:lnTo>
                  <a:cubicBezTo>
                    <a:pt x="53" y="164"/>
                    <a:pt x="41" y="175"/>
                    <a:pt x="27" y="175"/>
                  </a:cubicBezTo>
                  <a:lnTo>
                    <a:pt x="27" y="175"/>
                  </a:lnTo>
                  <a:cubicBezTo>
                    <a:pt x="12" y="175"/>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72" name="Freeform 88">
              <a:extLst>
                <a:ext uri="{FF2B5EF4-FFF2-40B4-BE49-F238E27FC236}">
                  <a16:creationId xmlns:a16="http://schemas.microsoft.com/office/drawing/2014/main" id="{6F957389-D49B-A344-982B-D6212A15767E}"/>
                </a:ext>
              </a:extLst>
            </p:cNvPr>
            <p:cNvSpPr>
              <a:spLocks noChangeArrowheads="1"/>
            </p:cNvSpPr>
            <p:nvPr/>
          </p:nvSpPr>
          <p:spPr bwMode="auto">
            <a:xfrm>
              <a:off x="7336214" y="9122377"/>
              <a:ext cx="37070" cy="123568"/>
            </a:xfrm>
            <a:custGeom>
              <a:avLst/>
              <a:gdLst>
                <a:gd name="T0" fmla="*/ 0 w 54"/>
                <a:gd name="T1" fmla="*/ 149 h 177"/>
                <a:gd name="T2" fmla="*/ 0 w 54"/>
                <a:gd name="T3" fmla="*/ 26 h 177"/>
                <a:gd name="T4" fmla="*/ 0 w 54"/>
                <a:gd name="T5" fmla="*/ 26 h 177"/>
                <a:gd name="T6" fmla="*/ 27 w 54"/>
                <a:gd name="T7" fmla="*/ 0 h 177"/>
                <a:gd name="T8" fmla="*/ 27 w 54"/>
                <a:gd name="T9" fmla="*/ 0 h 177"/>
                <a:gd name="T10" fmla="*/ 53 w 54"/>
                <a:gd name="T11" fmla="*/ 26 h 177"/>
                <a:gd name="T12" fmla="*/ 53 w 54"/>
                <a:gd name="T13" fmla="*/ 149 h 177"/>
                <a:gd name="T14" fmla="*/ 53 w 54"/>
                <a:gd name="T15" fmla="*/ 149 h 177"/>
                <a:gd name="T16" fmla="*/ 27 w 54"/>
                <a:gd name="T17" fmla="*/ 176 h 177"/>
                <a:gd name="T18" fmla="*/ 27 w 54"/>
                <a:gd name="T19" fmla="*/ 176 h 177"/>
                <a:gd name="T20" fmla="*/ 0 w 54"/>
                <a:gd name="T21" fmla="*/ 149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7">
                  <a:moveTo>
                    <a:pt x="0" y="149"/>
                  </a:moveTo>
                  <a:lnTo>
                    <a:pt x="0" y="26"/>
                  </a:lnTo>
                  <a:lnTo>
                    <a:pt x="0" y="26"/>
                  </a:lnTo>
                  <a:cubicBezTo>
                    <a:pt x="0" y="12"/>
                    <a:pt x="12" y="0"/>
                    <a:pt x="27" y="0"/>
                  </a:cubicBezTo>
                  <a:lnTo>
                    <a:pt x="27" y="0"/>
                  </a:lnTo>
                  <a:cubicBezTo>
                    <a:pt x="41" y="0"/>
                    <a:pt x="53" y="12"/>
                    <a:pt x="53" y="26"/>
                  </a:cubicBezTo>
                  <a:lnTo>
                    <a:pt x="53" y="149"/>
                  </a:lnTo>
                  <a:lnTo>
                    <a:pt x="53" y="149"/>
                  </a:lnTo>
                  <a:cubicBezTo>
                    <a:pt x="53" y="164"/>
                    <a:pt x="41" y="176"/>
                    <a:pt x="27" y="176"/>
                  </a:cubicBezTo>
                  <a:lnTo>
                    <a:pt x="27" y="176"/>
                  </a:lnTo>
                  <a:cubicBezTo>
                    <a:pt x="12" y="176"/>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grpSp>
      <p:sp>
        <p:nvSpPr>
          <p:cNvPr id="285" name="TextBox 284">
            <a:extLst>
              <a:ext uri="{FF2B5EF4-FFF2-40B4-BE49-F238E27FC236}">
                <a16:creationId xmlns:a16="http://schemas.microsoft.com/office/drawing/2014/main" id="{202115F2-E615-9546-994F-06913BDC1160}"/>
              </a:ext>
            </a:extLst>
          </p:cNvPr>
          <p:cNvSpPr txBox="1"/>
          <p:nvPr/>
        </p:nvSpPr>
        <p:spPr>
          <a:xfrm>
            <a:off x="6366149" y="10135630"/>
            <a:ext cx="6641153" cy="4647426"/>
          </a:xfrm>
          <a:prstGeom prst="rect">
            <a:avLst/>
          </a:prstGeom>
          <a:noFill/>
        </p:spPr>
        <p:txBody>
          <a:bodyPr wrap="square" rtlCol="0" anchor="ctr" anchorCtr="0">
            <a:spAutoFit/>
          </a:bodyPr>
          <a:lstStyle/>
          <a:p>
            <a:pPr marL="457200" indent="-457200" algn="r">
              <a:lnSpc>
                <a:spcPts val="3600"/>
              </a:lnSpc>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Malleable materials, such as clay, </a:t>
            </a:r>
            <a:r>
              <a:rPr lang="en-US" sz="2600" dirty="0" err="1" smtClean="0">
                <a:latin typeface="Fira Sans Light" panose="020B0403050000020004" pitchFamily="34" charset="0"/>
                <a:ea typeface="Open Sans Light" panose="020B0306030504020204" pitchFamily="34" charset="0"/>
                <a:cs typeface="Open Sans Light" panose="020B0306030504020204" pitchFamily="34" charset="0"/>
              </a:rPr>
              <a:t>papier-mache</a:t>
            </a: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 and Modroc, are easy to change into a new shape. Rigid materials, such as cardboard, wood or plastic, are more difficult to change into a new shape and may need to be cut and joined together using a variety of techniques </a:t>
            </a:r>
          </a:p>
          <a:p>
            <a:pPr marL="457200" indent="-457200" algn="r">
              <a:lnSpc>
                <a:spcPts val="3600"/>
              </a:lnSpc>
              <a:buFont typeface="Arial" panose="020B0604020202020204" pitchFamily="34" charset="0"/>
              <a:buChar char="•"/>
            </a:pPr>
            <a:endParaRPr lang="en-US" sz="2600" dirty="0">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r">
              <a:buFont typeface="Arial" panose="020B0604020202020204" pitchFamily="34" charset="0"/>
              <a:buChar char="•"/>
            </a:pPr>
            <a:endParaRPr lang="en-US" sz="2600" dirty="0" smtClean="0">
              <a:latin typeface="Fira Sans Light" panose="020B0403050000020004" pitchFamily="34" charset="0"/>
              <a:ea typeface="Open Sans Light" panose="020B0306030504020204" pitchFamily="34" charset="0"/>
              <a:cs typeface="Open Sans Light" panose="020B0306030504020204" pitchFamily="34" charset="0"/>
            </a:endParaRPr>
          </a:p>
          <a:p>
            <a:pPr algn="r"/>
            <a:endParaRPr lang="en-US" sz="3000" b="1" dirty="0" smtClean="0">
              <a:solidFill>
                <a:schemeClr val="tx2"/>
              </a:solidFill>
              <a:latin typeface="Fira Sans" panose="020B0503050000020004" pitchFamily="34" charset="0"/>
              <a:ea typeface="League Spartan" charset="0"/>
              <a:cs typeface="Poppins" pitchFamily="2" charset="77"/>
            </a:endParaRPr>
          </a:p>
          <a:p>
            <a:pPr algn="r"/>
            <a:endParaRPr lang="en-US" sz="3000" b="1" dirty="0" smtClean="0">
              <a:solidFill>
                <a:schemeClr val="tx2"/>
              </a:solidFill>
              <a:latin typeface="Fira Sans" panose="020B0503050000020004" pitchFamily="34" charset="0"/>
              <a:ea typeface="League Spartan" charset="0"/>
              <a:cs typeface="Poppins" pitchFamily="2" charset="77"/>
            </a:endParaRPr>
          </a:p>
          <a:p>
            <a:pPr algn="r"/>
            <a:endParaRPr lang="en-US" sz="3000" b="1" dirty="0">
              <a:solidFill>
                <a:schemeClr val="tx2"/>
              </a:solidFill>
              <a:latin typeface="Fira Sans" panose="020B0503050000020004" pitchFamily="34" charset="0"/>
              <a:ea typeface="League Spartan" charset="0"/>
              <a:cs typeface="Poppins" pitchFamily="2" charset="77"/>
            </a:endParaRPr>
          </a:p>
        </p:txBody>
      </p:sp>
      <p:sp>
        <p:nvSpPr>
          <p:cNvPr id="292" name="Subtitle 2">
            <a:extLst>
              <a:ext uri="{FF2B5EF4-FFF2-40B4-BE49-F238E27FC236}">
                <a16:creationId xmlns:a16="http://schemas.microsoft.com/office/drawing/2014/main" id="{C645F403-6E14-CE40-AB5E-C2427FF3E842}"/>
              </a:ext>
            </a:extLst>
          </p:cNvPr>
          <p:cNvSpPr txBox="1">
            <a:spLocks/>
          </p:cNvSpPr>
          <p:nvPr/>
        </p:nvSpPr>
        <p:spPr>
          <a:xfrm>
            <a:off x="274642" y="4459245"/>
            <a:ext cx="5765007" cy="1764652"/>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grpSp>
        <p:nvGrpSpPr>
          <p:cNvPr id="23" name="Group 22">
            <a:extLst>
              <a:ext uri="{FF2B5EF4-FFF2-40B4-BE49-F238E27FC236}">
                <a16:creationId xmlns:a16="http://schemas.microsoft.com/office/drawing/2014/main" id="{C956A66C-1FB0-B440-BF62-8D2D8C0FA6A4}"/>
              </a:ext>
            </a:extLst>
          </p:cNvPr>
          <p:cNvGrpSpPr/>
          <p:nvPr/>
        </p:nvGrpSpPr>
        <p:grpSpPr>
          <a:xfrm>
            <a:off x="67440" y="49397"/>
            <a:ext cx="1531857" cy="1293278"/>
            <a:chOff x="3526751" y="3930679"/>
            <a:chExt cx="1700213" cy="1700213"/>
          </a:xfrm>
        </p:grpSpPr>
        <p:sp>
          <p:nvSpPr>
            <p:cNvPr id="301" name="Oval 300">
              <a:extLst>
                <a:ext uri="{FF2B5EF4-FFF2-40B4-BE49-F238E27FC236}">
                  <a16:creationId xmlns:a16="http://schemas.microsoft.com/office/drawing/2014/main" id="{2AB777DB-2090-9C49-8D78-8FFAE5639BE6}"/>
                </a:ext>
              </a:extLst>
            </p:cNvPr>
            <p:cNvSpPr/>
            <p:nvPr/>
          </p:nvSpPr>
          <p:spPr>
            <a:xfrm>
              <a:off x="3526751" y="3930679"/>
              <a:ext cx="1700213" cy="1700213"/>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sp>
          <p:nvSpPr>
            <p:cNvPr id="302" name="Oval 301">
              <a:extLst>
                <a:ext uri="{FF2B5EF4-FFF2-40B4-BE49-F238E27FC236}">
                  <a16:creationId xmlns:a16="http://schemas.microsoft.com/office/drawing/2014/main" id="{D8AED2CC-D899-ED4D-A425-EAFE4978C151}"/>
                </a:ext>
              </a:extLst>
            </p:cNvPr>
            <p:cNvSpPr/>
            <p:nvPr/>
          </p:nvSpPr>
          <p:spPr>
            <a:xfrm>
              <a:off x="3695106" y="4098407"/>
              <a:ext cx="1363502" cy="136350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grpSp>
      <p:sp>
        <p:nvSpPr>
          <p:cNvPr id="303" name="TextBox 302">
            <a:extLst>
              <a:ext uri="{FF2B5EF4-FFF2-40B4-BE49-F238E27FC236}">
                <a16:creationId xmlns:a16="http://schemas.microsoft.com/office/drawing/2014/main" id="{40657CEA-FBE3-EC41-978C-98EE79BD4FDE}"/>
              </a:ext>
            </a:extLst>
          </p:cNvPr>
          <p:cNvSpPr txBox="1"/>
          <p:nvPr/>
        </p:nvSpPr>
        <p:spPr>
          <a:xfrm>
            <a:off x="-56128" y="211138"/>
            <a:ext cx="1782611" cy="1015663"/>
          </a:xfrm>
          <a:prstGeom prst="rect">
            <a:avLst/>
          </a:prstGeom>
          <a:noFill/>
        </p:spPr>
        <p:txBody>
          <a:bodyPr wrap="square" rtlCol="0">
            <a:spAutoFit/>
          </a:bodyPr>
          <a:lstStyle/>
          <a:p>
            <a:pPr algn="ctr"/>
            <a:r>
              <a:rPr lang="en-US" sz="6000" b="1" dirty="0" smtClean="0">
                <a:solidFill>
                  <a:schemeClr val="accent4"/>
                </a:solidFill>
                <a:latin typeface="Fira Sans" panose="020B0503050000020004" pitchFamily="34" charset="0"/>
              </a:rPr>
              <a:t>Y3</a:t>
            </a:r>
            <a:endParaRPr lang="en-US" sz="6000" b="1" dirty="0">
              <a:solidFill>
                <a:schemeClr val="accent4"/>
              </a:solidFill>
              <a:latin typeface="Fira Sans" panose="020B0503050000020004" pitchFamily="34" charset="0"/>
            </a:endParaRPr>
          </a:p>
        </p:txBody>
      </p:sp>
      <p:sp>
        <p:nvSpPr>
          <p:cNvPr id="307" name="Subtitle 2">
            <a:extLst>
              <a:ext uri="{FF2B5EF4-FFF2-40B4-BE49-F238E27FC236}">
                <a16:creationId xmlns:a16="http://schemas.microsoft.com/office/drawing/2014/main" id="{4EC94491-6539-F941-898A-4BB887977E4E}"/>
              </a:ext>
            </a:extLst>
          </p:cNvPr>
          <p:cNvSpPr txBox="1">
            <a:spLocks/>
          </p:cNvSpPr>
          <p:nvPr/>
        </p:nvSpPr>
        <p:spPr>
          <a:xfrm>
            <a:off x="122850" y="477456"/>
            <a:ext cx="6031388" cy="7975583"/>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600"/>
              </a:lnSpc>
            </a:pPr>
            <a:r>
              <a:rPr lang="en-US" sz="2800" b="1" dirty="0" smtClean="0">
                <a:latin typeface="Fira Sans" panose="020B0503050000020004" pitchFamily="34" charset="0"/>
                <a:ea typeface="League Spartan" charset="0"/>
                <a:cs typeface="Poppins" pitchFamily="2" charset="77"/>
              </a:rPr>
              <a:t>    </a:t>
            </a:r>
            <a:r>
              <a:rPr lang="en-US" sz="3200" b="1" dirty="0" smtClean="0">
                <a:latin typeface="Fira Sans" panose="020B0503050000020004" pitchFamily="34" charset="0"/>
                <a:ea typeface="League Spartan" charset="0"/>
                <a:cs typeface="Poppins" pitchFamily="2" charset="77"/>
              </a:rPr>
              <a:t>  </a:t>
            </a:r>
            <a:r>
              <a:rPr lang="en-US" sz="2800" b="1" dirty="0" smtClean="0">
                <a:latin typeface="Fira Sans" panose="020B0503050000020004" pitchFamily="34" charset="0"/>
                <a:ea typeface="League Spartan" charset="0"/>
                <a:cs typeface="Poppins" pitchFamily="2" charset="77"/>
              </a:rPr>
              <a:t>Contrast and compliment </a:t>
            </a:r>
            <a:endParaRPr lang="en-US" sz="3200" b="1" dirty="0">
              <a:latin typeface="Fira Sans" panose="020B0503050000020004" pitchFamily="34" charset="0"/>
              <a:ea typeface="League Spartan" charset="0"/>
              <a:cs typeface="Poppins" pitchFamily="2" charset="77"/>
            </a:endParaRPr>
          </a:p>
          <a:p>
            <a:pPr marL="457200" indent="-457200" algn="r">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Preliminary sketches are quick drawings that can be used to inspire a final piece of artwork. They are often line drawings that re done in pencil. </a:t>
            </a:r>
          </a:p>
          <a:p>
            <a:pPr marL="457200" indent="-457200" algn="r">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Examples of contrasting </a:t>
            </a:r>
            <a:r>
              <a:rPr lang="en-US" dirty="0" err="1"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colours</a:t>
            </a: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 include red and green, blue and orange, and yellow and purple (violet). They are obviously different to one another and opposite each other on the </a:t>
            </a:r>
            <a:r>
              <a:rPr lang="en-US" dirty="0" err="1"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colour</a:t>
            </a: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 wheel. </a:t>
            </a:r>
          </a:p>
          <a:p>
            <a:pPr marL="457200" indent="-457200" algn="r">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Explorations of the similarities and differences between pieces of art, structures and products from the same genre could focus on the subject matter, the techniques and materials used or the ideas and concepts that have been explored or developed</a:t>
            </a:r>
          </a:p>
          <a:p>
            <a:pPr marL="457200" indent="-457200" algn="r">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Visual </a:t>
            </a:r>
            <a:r>
              <a:rPr lang="en-US" dirty="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elements include </a:t>
            </a:r>
            <a:r>
              <a:rPr lang="en-US" dirty="0" err="1">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colour</a:t>
            </a:r>
            <a:r>
              <a:rPr lang="en-US" dirty="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 line, shape, form, pattern and tone</a:t>
            </a:r>
          </a:p>
          <a:p>
            <a:pPr marL="457200" indent="-457200" algn="r">
              <a:lnSpc>
                <a:spcPts val="3600"/>
              </a:lnSpc>
              <a:buFont typeface="Arial" panose="020B0604020202020204" pitchFamily="34" charset="0"/>
              <a:buChar char="•"/>
            </a:pPr>
            <a:endPar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17" name="Rectangle 16"/>
          <p:cNvSpPr/>
          <p:nvPr/>
        </p:nvSpPr>
        <p:spPr>
          <a:xfrm>
            <a:off x="10662201" y="9501317"/>
            <a:ext cx="2180405" cy="523220"/>
          </a:xfrm>
          <a:prstGeom prst="rect">
            <a:avLst/>
          </a:prstGeom>
        </p:spPr>
        <p:txBody>
          <a:bodyPr wrap="none">
            <a:spAutoFit/>
          </a:bodyPr>
          <a:lstStyle/>
          <a:p>
            <a:r>
              <a:rPr lang="en-US" sz="2800" b="1" dirty="0" smtClean="0">
                <a:solidFill>
                  <a:schemeClr val="tx2"/>
                </a:solidFill>
                <a:latin typeface="Fira Sans" panose="020B0503050000020004" pitchFamily="34" charset="0"/>
                <a:ea typeface="League Spartan" charset="0"/>
                <a:cs typeface="Poppins" pitchFamily="2" charset="77"/>
              </a:rPr>
              <a:t>Prehistoric pots</a:t>
            </a:r>
            <a:endParaRPr lang="en-US" sz="2800" b="1" dirty="0">
              <a:solidFill>
                <a:schemeClr val="tx2"/>
              </a:solidFill>
              <a:latin typeface="Fira Sans" panose="020B0503050000020004" pitchFamily="34" charset="0"/>
              <a:ea typeface="League Spartan" charset="0"/>
              <a:cs typeface="Poppins" pitchFamily="2" charset="77"/>
            </a:endParaRPr>
          </a:p>
        </p:txBody>
      </p:sp>
      <p:sp>
        <p:nvSpPr>
          <p:cNvPr id="93" name="Subtitle 2">
            <a:extLst>
              <a:ext uri="{FF2B5EF4-FFF2-40B4-BE49-F238E27FC236}">
                <a16:creationId xmlns:a16="http://schemas.microsoft.com/office/drawing/2014/main" id="{4EC94491-6539-F941-898A-4BB887977E4E}"/>
              </a:ext>
            </a:extLst>
          </p:cNvPr>
          <p:cNvSpPr txBox="1">
            <a:spLocks/>
          </p:cNvSpPr>
          <p:nvPr/>
        </p:nvSpPr>
        <p:spPr>
          <a:xfrm>
            <a:off x="16662331" y="293329"/>
            <a:ext cx="7500296" cy="5667259"/>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    </a:t>
            </a:r>
            <a:r>
              <a:rPr lang="en-US" sz="3200" b="1" dirty="0" smtClean="0">
                <a:latin typeface="Fira Sans" panose="020B0503050000020004" pitchFamily="34" charset="0"/>
                <a:ea typeface="League Spartan" charset="0"/>
                <a:cs typeface="Poppins" pitchFamily="2" charset="77"/>
              </a:rPr>
              <a:t>  </a:t>
            </a:r>
            <a:r>
              <a:rPr lang="en-US" sz="2800" b="1" dirty="0" smtClean="0">
                <a:latin typeface="Fira Sans" panose="020B0503050000020004" pitchFamily="34" charset="0"/>
                <a:ea typeface="League Spartan" charset="0"/>
                <a:cs typeface="Poppins" pitchFamily="2" charset="77"/>
              </a:rPr>
              <a:t>People and places</a:t>
            </a:r>
            <a:endParaRPr lang="en-US" sz="3200" b="1" dirty="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Artists draw, paint or sculpt human forms in active poses</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Hatching, cross-hatching and shading are techniques artists use to add texture and form </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An urban landscape is a piece of artwork that shows a view of a town or city </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The work of significant artists, architects, cultures and designers has distinctive features, including the subject matter that inspires them, the movement to which they belong and the techniques and materials they have used  </a:t>
            </a:r>
            <a:endParaRPr lang="en-US" dirty="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94" name="Subtitle 2">
            <a:extLst>
              <a:ext uri="{FF2B5EF4-FFF2-40B4-BE49-F238E27FC236}">
                <a16:creationId xmlns:a16="http://schemas.microsoft.com/office/drawing/2014/main" id="{4EC94491-6539-F941-898A-4BB887977E4E}"/>
              </a:ext>
            </a:extLst>
          </p:cNvPr>
          <p:cNvSpPr txBox="1">
            <a:spLocks/>
          </p:cNvSpPr>
          <p:nvPr/>
        </p:nvSpPr>
        <p:spPr>
          <a:xfrm>
            <a:off x="8206652" y="90361"/>
            <a:ext cx="6882355" cy="4134532"/>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    </a:t>
            </a:r>
            <a:r>
              <a:rPr lang="en-US" sz="3200" b="1" dirty="0" smtClean="0">
                <a:latin typeface="Fira Sans" panose="020B0503050000020004" pitchFamily="34" charset="0"/>
                <a:ea typeface="League Spartan" charset="0"/>
                <a:cs typeface="Poppins" pitchFamily="2" charset="77"/>
              </a:rPr>
              <a:t>  </a:t>
            </a:r>
            <a:r>
              <a:rPr lang="en-US" sz="2800" b="1" dirty="0" smtClean="0">
                <a:latin typeface="Fira Sans" panose="020B0503050000020004" pitchFamily="34" charset="0"/>
                <a:ea typeface="League Spartan" charset="0"/>
                <a:cs typeface="Poppins" pitchFamily="2" charset="77"/>
              </a:rPr>
              <a:t>Ammonite</a:t>
            </a:r>
            <a:endParaRPr lang="en-US" sz="3200" b="1" dirty="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A </a:t>
            </a:r>
            <a:r>
              <a:rPr lang="en-US" dirty="0" err="1"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two-colour</a:t>
            </a: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 print can be made in different wats, such as by inking a roller with two different </a:t>
            </a:r>
            <a:r>
              <a:rPr lang="en-US" dirty="0" err="1"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colours</a:t>
            </a: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 before transferring it onto a block, creating a full print then masking areas of the block before printing again with a different </a:t>
            </a:r>
            <a:r>
              <a:rPr lang="en-US" dirty="0" err="1"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colour</a:t>
            </a: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 </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Nature and natural forms can be used as a starting point for creating artwork </a:t>
            </a:r>
            <a:endParaRPr lang="en-US" dirty="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95" name="Subtitle 2">
            <a:extLst>
              <a:ext uri="{FF2B5EF4-FFF2-40B4-BE49-F238E27FC236}">
                <a16:creationId xmlns:a16="http://schemas.microsoft.com/office/drawing/2014/main" id="{4EC94491-6539-F941-898A-4BB887977E4E}"/>
              </a:ext>
            </a:extLst>
          </p:cNvPr>
          <p:cNvSpPr txBox="1">
            <a:spLocks/>
          </p:cNvSpPr>
          <p:nvPr/>
        </p:nvSpPr>
        <p:spPr>
          <a:xfrm>
            <a:off x="15292184" y="5890429"/>
            <a:ext cx="9517160" cy="3211202"/>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    </a:t>
            </a:r>
            <a:r>
              <a:rPr lang="en-US" sz="3200" b="1" dirty="0" smtClean="0">
                <a:latin typeface="Fira Sans" panose="020B0503050000020004" pitchFamily="34" charset="0"/>
                <a:ea typeface="League Spartan" charset="0"/>
                <a:cs typeface="Poppins" pitchFamily="2" charset="77"/>
              </a:rPr>
              <a:t>  </a:t>
            </a:r>
            <a:r>
              <a:rPr lang="en-US" sz="2800" b="1" dirty="0" smtClean="0">
                <a:latin typeface="Fira Sans" panose="020B0503050000020004" pitchFamily="34" charset="0"/>
                <a:ea typeface="League Spartan" charset="0"/>
                <a:cs typeface="Poppins" pitchFamily="2" charset="77"/>
              </a:rPr>
              <a:t>Beautiful botanicals</a:t>
            </a:r>
            <a:endParaRPr lang="en-US" sz="3200" b="1" dirty="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Warp and weft are terms for the two basic components used in loom weaving. The lengthwise warp yarns are fixed onto a frame or loom, while the weft yarns are woven horizontally over and under the warp yarns</a:t>
            </a:r>
          </a:p>
          <a:p>
            <a:pPr algn="l">
              <a:lnSpc>
                <a:spcPts val="3600"/>
              </a:lnSpc>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 </a:t>
            </a:r>
            <a:endParaRPr lang="en-US" dirty="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96" name="Subtitle 2">
            <a:extLst>
              <a:ext uri="{FF2B5EF4-FFF2-40B4-BE49-F238E27FC236}">
                <a16:creationId xmlns:a16="http://schemas.microsoft.com/office/drawing/2014/main" id="{4EC94491-6539-F941-898A-4BB887977E4E}"/>
              </a:ext>
            </a:extLst>
          </p:cNvPr>
          <p:cNvSpPr txBox="1">
            <a:spLocks/>
          </p:cNvSpPr>
          <p:nvPr/>
        </p:nvSpPr>
        <p:spPr>
          <a:xfrm>
            <a:off x="16140041" y="8423146"/>
            <a:ext cx="6031388" cy="359900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    </a:t>
            </a:r>
            <a:r>
              <a:rPr lang="en-US" sz="3200" b="1" dirty="0" smtClean="0">
                <a:latin typeface="Fira Sans" panose="020B0503050000020004" pitchFamily="34" charset="0"/>
                <a:ea typeface="League Spartan" charset="0"/>
                <a:cs typeface="Poppins" pitchFamily="2" charset="77"/>
              </a:rPr>
              <a:t>  </a:t>
            </a:r>
            <a:r>
              <a:rPr lang="en-US" sz="2800" b="1" dirty="0" smtClean="0">
                <a:latin typeface="Fira Sans" panose="020B0503050000020004" pitchFamily="34" charset="0"/>
                <a:ea typeface="League Spartan" charset="0"/>
                <a:cs typeface="Poppins" pitchFamily="2" charset="77"/>
              </a:rPr>
              <a:t>Mosaic masters</a:t>
            </a:r>
            <a:endParaRPr lang="en-US" sz="3200" b="1" dirty="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r>
              <a:rPr lang="en-US" dirty="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Suggestions for improving or adapting artwork could include aspects of the subject matter, structure and composition, the execution of specific techniques or the uses of </a:t>
            </a:r>
            <a:r>
              <a:rPr lang="en-US" dirty="0" err="1">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colour</a:t>
            </a:r>
            <a:r>
              <a:rPr lang="en-US" dirty="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 line, texture, tone, shadow and shading </a:t>
            </a:r>
          </a:p>
          <a:p>
            <a:pPr marL="457200" indent="-457200" algn="l">
              <a:lnSpc>
                <a:spcPts val="3600"/>
              </a:lnSpc>
              <a:buFont typeface="Arial" panose="020B0604020202020204" pitchFamily="34" charset="0"/>
              <a:buChar char="•"/>
            </a:pPr>
            <a:endPar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val="39604448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5462F81D-5CBD-E34A-AF48-778EE5C56DCF}"/>
              </a:ext>
            </a:extLst>
          </p:cNvPr>
          <p:cNvGrpSpPr/>
          <p:nvPr/>
        </p:nvGrpSpPr>
        <p:grpSpPr>
          <a:xfrm flipH="1">
            <a:off x="5588510" y="49110"/>
            <a:ext cx="9722634" cy="13716000"/>
            <a:chOff x="6263905" y="0"/>
            <a:chExt cx="9051323" cy="13716000"/>
          </a:xfrm>
        </p:grpSpPr>
        <p:sp>
          <p:nvSpPr>
            <p:cNvPr id="185" name="Freeform 1">
              <a:extLst>
                <a:ext uri="{FF2B5EF4-FFF2-40B4-BE49-F238E27FC236}">
                  <a16:creationId xmlns:a16="http://schemas.microsoft.com/office/drawing/2014/main" id="{28330879-8C3A-044D-BA38-5E9BA47A15BA}"/>
                </a:ext>
              </a:extLst>
            </p:cNvPr>
            <p:cNvSpPr>
              <a:spLocks noChangeArrowheads="1"/>
            </p:cNvSpPr>
            <p:nvPr/>
          </p:nvSpPr>
          <p:spPr bwMode="auto">
            <a:xfrm>
              <a:off x="6263905" y="0"/>
              <a:ext cx="9051323" cy="13716000"/>
            </a:xfrm>
            <a:custGeom>
              <a:avLst/>
              <a:gdLst>
                <a:gd name="T0" fmla="*/ 9787 w 12920"/>
                <a:gd name="T1" fmla="*/ 19577 h 19578"/>
                <a:gd name="T2" fmla="*/ 9787 w 12920"/>
                <a:gd name="T3" fmla="*/ 9515 h 19578"/>
                <a:gd name="T4" fmla="*/ 9787 w 12920"/>
                <a:gd name="T5" fmla="*/ 9515 h 19578"/>
                <a:gd name="T6" fmla="*/ 8930 w 12920"/>
                <a:gd name="T7" fmla="*/ 8658 h 19578"/>
                <a:gd name="T8" fmla="*/ 8930 w 12920"/>
                <a:gd name="T9" fmla="*/ 8658 h 19578"/>
                <a:gd name="T10" fmla="*/ 8073 w 12920"/>
                <a:gd name="T11" fmla="*/ 9515 h 19578"/>
                <a:gd name="T12" fmla="*/ 8073 w 12920"/>
                <a:gd name="T13" fmla="*/ 9949 h 19578"/>
                <a:gd name="T14" fmla="*/ 8073 w 12920"/>
                <a:gd name="T15" fmla="*/ 9949 h 19578"/>
                <a:gd name="T16" fmla="*/ 4084 w 12920"/>
                <a:gd name="T17" fmla="*/ 13938 h 19578"/>
                <a:gd name="T18" fmla="*/ 3989 w 12920"/>
                <a:gd name="T19" fmla="*/ 13938 h 19578"/>
                <a:gd name="T20" fmla="*/ 3989 w 12920"/>
                <a:gd name="T21" fmla="*/ 13938 h 19578"/>
                <a:gd name="T22" fmla="*/ 0 w 12920"/>
                <a:gd name="T23" fmla="*/ 9949 h 19578"/>
                <a:gd name="T24" fmla="*/ 0 w 12920"/>
                <a:gd name="T25" fmla="*/ 0 h 19578"/>
                <a:gd name="T26" fmla="*/ 3133 w 12920"/>
                <a:gd name="T27" fmla="*/ 0 h 19578"/>
                <a:gd name="T28" fmla="*/ 3133 w 12920"/>
                <a:gd name="T29" fmla="*/ 9949 h 19578"/>
                <a:gd name="T30" fmla="*/ 3133 w 12920"/>
                <a:gd name="T31" fmla="*/ 9949 h 19578"/>
                <a:gd name="T32" fmla="*/ 3989 w 12920"/>
                <a:gd name="T33" fmla="*/ 10805 h 19578"/>
                <a:gd name="T34" fmla="*/ 4084 w 12920"/>
                <a:gd name="T35" fmla="*/ 10805 h 19578"/>
                <a:gd name="T36" fmla="*/ 4084 w 12920"/>
                <a:gd name="T37" fmla="*/ 10805 h 19578"/>
                <a:gd name="T38" fmla="*/ 4940 w 12920"/>
                <a:gd name="T39" fmla="*/ 9949 h 19578"/>
                <a:gd name="T40" fmla="*/ 4940 w 12920"/>
                <a:gd name="T41" fmla="*/ 9515 h 19578"/>
                <a:gd name="T42" fmla="*/ 4940 w 12920"/>
                <a:gd name="T43" fmla="*/ 9515 h 19578"/>
                <a:gd name="T44" fmla="*/ 8930 w 12920"/>
                <a:gd name="T45" fmla="*/ 5526 h 19578"/>
                <a:gd name="T46" fmla="*/ 8930 w 12920"/>
                <a:gd name="T47" fmla="*/ 5526 h 19578"/>
                <a:gd name="T48" fmla="*/ 12919 w 12920"/>
                <a:gd name="T49" fmla="*/ 9515 h 19578"/>
                <a:gd name="T50" fmla="*/ 12919 w 12920"/>
                <a:gd name="T51" fmla="*/ 19577 h 19578"/>
                <a:gd name="T52" fmla="*/ 9787 w 12920"/>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920" h="19578">
                  <a:moveTo>
                    <a:pt x="9787" y="19577"/>
                  </a:moveTo>
                  <a:lnTo>
                    <a:pt x="9787" y="9515"/>
                  </a:lnTo>
                  <a:lnTo>
                    <a:pt x="9787" y="9515"/>
                  </a:lnTo>
                  <a:cubicBezTo>
                    <a:pt x="9787" y="9043"/>
                    <a:pt x="9402" y="8658"/>
                    <a:pt x="8930" y="8658"/>
                  </a:cubicBezTo>
                  <a:lnTo>
                    <a:pt x="8930" y="8658"/>
                  </a:lnTo>
                  <a:cubicBezTo>
                    <a:pt x="8457" y="8658"/>
                    <a:pt x="8073" y="9043"/>
                    <a:pt x="8073" y="9515"/>
                  </a:cubicBezTo>
                  <a:lnTo>
                    <a:pt x="8073" y="9949"/>
                  </a:lnTo>
                  <a:lnTo>
                    <a:pt x="8073" y="9949"/>
                  </a:lnTo>
                  <a:cubicBezTo>
                    <a:pt x="8073" y="12149"/>
                    <a:pt x="6283" y="13938"/>
                    <a:pt x="4084" y="13938"/>
                  </a:cubicBezTo>
                  <a:lnTo>
                    <a:pt x="3989" y="13938"/>
                  </a:lnTo>
                  <a:lnTo>
                    <a:pt x="3989" y="13938"/>
                  </a:lnTo>
                  <a:cubicBezTo>
                    <a:pt x="1790" y="13938"/>
                    <a:pt x="0" y="12149"/>
                    <a:pt x="0" y="9949"/>
                  </a:cubicBezTo>
                  <a:lnTo>
                    <a:pt x="0" y="0"/>
                  </a:lnTo>
                  <a:lnTo>
                    <a:pt x="3133" y="0"/>
                  </a:lnTo>
                  <a:lnTo>
                    <a:pt x="3133" y="9949"/>
                  </a:lnTo>
                  <a:lnTo>
                    <a:pt x="3133" y="9949"/>
                  </a:lnTo>
                  <a:cubicBezTo>
                    <a:pt x="3133" y="10421"/>
                    <a:pt x="3517" y="10805"/>
                    <a:pt x="3989" y="10805"/>
                  </a:cubicBezTo>
                  <a:lnTo>
                    <a:pt x="4084" y="10805"/>
                  </a:lnTo>
                  <a:lnTo>
                    <a:pt x="4084" y="10805"/>
                  </a:lnTo>
                  <a:cubicBezTo>
                    <a:pt x="4556" y="10805"/>
                    <a:pt x="4940" y="10421"/>
                    <a:pt x="4940" y="9949"/>
                  </a:cubicBezTo>
                  <a:lnTo>
                    <a:pt x="4940" y="9515"/>
                  </a:lnTo>
                  <a:lnTo>
                    <a:pt x="4940" y="9515"/>
                  </a:lnTo>
                  <a:cubicBezTo>
                    <a:pt x="4940" y="7316"/>
                    <a:pt x="6730" y="5526"/>
                    <a:pt x="8930" y="5526"/>
                  </a:cubicBezTo>
                  <a:lnTo>
                    <a:pt x="8930" y="5526"/>
                  </a:lnTo>
                  <a:cubicBezTo>
                    <a:pt x="11130" y="5526"/>
                    <a:pt x="12919" y="7316"/>
                    <a:pt x="12919" y="9515"/>
                  </a:cubicBezTo>
                  <a:lnTo>
                    <a:pt x="12919" y="19577"/>
                  </a:lnTo>
                  <a:lnTo>
                    <a:pt x="9787" y="19577"/>
                  </a:lnTo>
                </a:path>
              </a:pathLst>
            </a:custGeom>
            <a:solidFill>
              <a:srgbClr val="CEE3A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186" name="Freeform 2">
              <a:extLst>
                <a:ext uri="{FF2B5EF4-FFF2-40B4-BE49-F238E27FC236}">
                  <a16:creationId xmlns:a16="http://schemas.microsoft.com/office/drawing/2014/main" id="{25423859-04CF-314B-98A7-7C9C09525A0D}"/>
                </a:ext>
              </a:extLst>
            </p:cNvPr>
            <p:cNvSpPr>
              <a:spLocks noChangeArrowheads="1"/>
            </p:cNvSpPr>
            <p:nvPr/>
          </p:nvSpPr>
          <p:spPr bwMode="auto">
            <a:xfrm>
              <a:off x="6402918" y="0"/>
              <a:ext cx="8776386" cy="13716000"/>
            </a:xfrm>
            <a:custGeom>
              <a:avLst/>
              <a:gdLst>
                <a:gd name="T0" fmla="*/ 9786 w 12528"/>
                <a:gd name="T1" fmla="*/ 19577 h 19578"/>
                <a:gd name="T2" fmla="*/ 9786 w 12528"/>
                <a:gd name="T3" fmla="*/ 9515 h 19578"/>
                <a:gd name="T4" fmla="*/ 9786 w 12528"/>
                <a:gd name="T5" fmla="*/ 9515 h 19578"/>
                <a:gd name="T6" fmla="*/ 8734 w 12528"/>
                <a:gd name="T7" fmla="*/ 8463 h 19578"/>
                <a:gd name="T8" fmla="*/ 8734 w 12528"/>
                <a:gd name="T9" fmla="*/ 8463 h 19578"/>
                <a:gd name="T10" fmla="*/ 7681 w 12528"/>
                <a:gd name="T11" fmla="*/ 9515 h 19578"/>
                <a:gd name="T12" fmla="*/ 7681 w 12528"/>
                <a:gd name="T13" fmla="*/ 9949 h 19578"/>
                <a:gd name="T14" fmla="*/ 7681 w 12528"/>
                <a:gd name="T15" fmla="*/ 9949 h 19578"/>
                <a:gd name="T16" fmla="*/ 3888 w 12528"/>
                <a:gd name="T17" fmla="*/ 13742 h 19578"/>
                <a:gd name="T18" fmla="*/ 3793 w 12528"/>
                <a:gd name="T19" fmla="*/ 13742 h 19578"/>
                <a:gd name="T20" fmla="*/ 3793 w 12528"/>
                <a:gd name="T21" fmla="*/ 13742 h 19578"/>
                <a:gd name="T22" fmla="*/ 0 w 12528"/>
                <a:gd name="T23" fmla="*/ 9949 h 19578"/>
                <a:gd name="T24" fmla="*/ 0 w 12528"/>
                <a:gd name="T25" fmla="*/ 0 h 19578"/>
                <a:gd name="T26" fmla="*/ 2741 w 12528"/>
                <a:gd name="T27" fmla="*/ 0 h 19578"/>
                <a:gd name="T28" fmla="*/ 2741 w 12528"/>
                <a:gd name="T29" fmla="*/ 9949 h 19578"/>
                <a:gd name="T30" fmla="*/ 2741 w 12528"/>
                <a:gd name="T31" fmla="*/ 9949 h 19578"/>
                <a:gd name="T32" fmla="*/ 3793 w 12528"/>
                <a:gd name="T33" fmla="*/ 11002 h 19578"/>
                <a:gd name="T34" fmla="*/ 3888 w 12528"/>
                <a:gd name="T35" fmla="*/ 11002 h 19578"/>
                <a:gd name="T36" fmla="*/ 3888 w 12528"/>
                <a:gd name="T37" fmla="*/ 11002 h 19578"/>
                <a:gd name="T38" fmla="*/ 4940 w 12528"/>
                <a:gd name="T39" fmla="*/ 9949 h 19578"/>
                <a:gd name="T40" fmla="*/ 4940 w 12528"/>
                <a:gd name="T41" fmla="*/ 9515 h 19578"/>
                <a:gd name="T42" fmla="*/ 4940 w 12528"/>
                <a:gd name="T43" fmla="*/ 9515 h 19578"/>
                <a:gd name="T44" fmla="*/ 8734 w 12528"/>
                <a:gd name="T45" fmla="*/ 5722 h 19578"/>
                <a:gd name="T46" fmla="*/ 8734 w 12528"/>
                <a:gd name="T47" fmla="*/ 5722 h 19578"/>
                <a:gd name="T48" fmla="*/ 12527 w 12528"/>
                <a:gd name="T49" fmla="*/ 9515 h 19578"/>
                <a:gd name="T50" fmla="*/ 12527 w 12528"/>
                <a:gd name="T51" fmla="*/ 19577 h 19578"/>
                <a:gd name="T52" fmla="*/ 9786 w 12528"/>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528" h="19578">
                  <a:moveTo>
                    <a:pt x="9786" y="19577"/>
                  </a:moveTo>
                  <a:lnTo>
                    <a:pt x="9786" y="9515"/>
                  </a:lnTo>
                  <a:lnTo>
                    <a:pt x="9786" y="9515"/>
                  </a:lnTo>
                  <a:cubicBezTo>
                    <a:pt x="9786" y="8935"/>
                    <a:pt x="9314" y="8463"/>
                    <a:pt x="8734" y="8463"/>
                  </a:cubicBezTo>
                  <a:lnTo>
                    <a:pt x="8734" y="8463"/>
                  </a:lnTo>
                  <a:cubicBezTo>
                    <a:pt x="8153" y="8463"/>
                    <a:pt x="7681" y="8935"/>
                    <a:pt x="7681" y="9515"/>
                  </a:cubicBezTo>
                  <a:lnTo>
                    <a:pt x="7681" y="9949"/>
                  </a:lnTo>
                  <a:lnTo>
                    <a:pt x="7681" y="9949"/>
                  </a:lnTo>
                  <a:cubicBezTo>
                    <a:pt x="7681" y="12040"/>
                    <a:pt x="5979" y="13742"/>
                    <a:pt x="3888" y="13742"/>
                  </a:cubicBezTo>
                  <a:lnTo>
                    <a:pt x="3793" y="13742"/>
                  </a:lnTo>
                  <a:lnTo>
                    <a:pt x="3793" y="13742"/>
                  </a:lnTo>
                  <a:cubicBezTo>
                    <a:pt x="1702" y="13742"/>
                    <a:pt x="0" y="12040"/>
                    <a:pt x="0" y="9949"/>
                  </a:cubicBezTo>
                  <a:lnTo>
                    <a:pt x="0" y="0"/>
                  </a:lnTo>
                  <a:lnTo>
                    <a:pt x="2741" y="0"/>
                  </a:lnTo>
                  <a:lnTo>
                    <a:pt x="2741" y="9949"/>
                  </a:lnTo>
                  <a:lnTo>
                    <a:pt x="2741" y="9949"/>
                  </a:lnTo>
                  <a:cubicBezTo>
                    <a:pt x="2741" y="10529"/>
                    <a:pt x="3213" y="11002"/>
                    <a:pt x="3793" y="11002"/>
                  </a:cubicBezTo>
                  <a:lnTo>
                    <a:pt x="3888" y="11002"/>
                  </a:lnTo>
                  <a:lnTo>
                    <a:pt x="3888" y="11002"/>
                  </a:lnTo>
                  <a:cubicBezTo>
                    <a:pt x="4468" y="11002"/>
                    <a:pt x="4940" y="10529"/>
                    <a:pt x="4940" y="9949"/>
                  </a:cubicBezTo>
                  <a:lnTo>
                    <a:pt x="4940" y="9515"/>
                  </a:lnTo>
                  <a:lnTo>
                    <a:pt x="4940" y="9515"/>
                  </a:lnTo>
                  <a:cubicBezTo>
                    <a:pt x="4940" y="7424"/>
                    <a:pt x="6642" y="5722"/>
                    <a:pt x="8734" y="5722"/>
                  </a:cubicBezTo>
                  <a:lnTo>
                    <a:pt x="8734" y="5722"/>
                  </a:lnTo>
                  <a:cubicBezTo>
                    <a:pt x="10825" y="5722"/>
                    <a:pt x="12527" y="7424"/>
                    <a:pt x="12527" y="9515"/>
                  </a:cubicBezTo>
                  <a:lnTo>
                    <a:pt x="12527" y="19577"/>
                  </a:lnTo>
                  <a:lnTo>
                    <a:pt x="9786" y="19577"/>
                  </a:lnTo>
                </a:path>
              </a:pathLst>
            </a:custGeom>
            <a:solidFill>
              <a:schemeClr val="accent6">
                <a:lumMod val="60000"/>
                <a:lumOff val="40000"/>
              </a:schemeClr>
            </a:solidFill>
            <a:ln>
              <a:noFill/>
            </a:ln>
            <a:effectLst/>
          </p:spPr>
          <p:txBody>
            <a:bodyPr wrap="none" anchor="ctr"/>
            <a:lstStyle/>
            <a:p>
              <a:endParaRPr lang="en-US" sz="6532" dirty="0">
                <a:latin typeface="Fira Sans Light" panose="020B0403050000020004" pitchFamily="34" charset="0"/>
              </a:endParaRPr>
            </a:p>
          </p:txBody>
        </p:sp>
        <p:sp>
          <p:nvSpPr>
            <p:cNvPr id="187" name="Freeform 3">
              <a:extLst>
                <a:ext uri="{FF2B5EF4-FFF2-40B4-BE49-F238E27FC236}">
                  <a16:creationId xmlns:a16="http://schemas.microsoft.com/office/drawing/2014/main" id="{669D8999-E7D3-9F48-8926-799757FF78D9}"/>
                </a:ext>
              </a:extLst>
            </p:cNvPr>
            <p:cNvSpPr>
              <a:spLocks noChangeArrowheads="1"/>
            </p:cNvSpPr>
            <p:nvPr/>
          </p:nvSpPr>
          <p:spPr bwMode="auto">
            <a:xfrm>
              <a:off x="6538842" y="0"/>
              <a:ext cx="8501447" cy="13716000"/>
            </a:xfrm>
            <a:custGeom>
              <a:avLst/>
              <a:gdLst>
                <a:gd name="T0" fmla="*/ 12136 w 12137"/>
                <a:gd name="T1" fmla="*/ 19577 h 19578"/>
                <a:gd name="T2" fmla="*/ 9787 w 12137"/>
                <a:gd name="T3" fmla="*/ 19577 h 19578"/>
                <a:gd name="T4" fmla="*/ 9787 w 12137"/>
                <a:gd name="T5" fmla="*/ 9515 h 19578"/>
                <a:gd name="T6" fmla="*/ 9787 w 12137"/>
                <a:gd name="T7" fmla="*/ 9515 h 19578"/>
                <a:gd name="T8" fmla="*/ 8538 w 12137"/>
                <a:gd name="T9" fmla="*/ 8267 h 19578"/>
                <a:gd name="T10" fmla="*/ 8538 w 12137"/>
                <a:gd name="T11" fmla="*/ 8267 h 19578"/>
                <a:gd name="T12" fmla="*/ 7289 w 12137"/>
                <a:gd name="T13" fmla="*/ 9515 h 19578"/>
                <a:gd name="T14" fmla="*/ 7289 w 12137"/>
                <a:gd name="T15" fmla="*/ 9949 h 19578"/>
                <a:gd name="T16" fmla="*/ 7289 w 12137"/>
                <a:gd name="T17" fmla="*/ 9949 h 19578"/>
                <a:gd name="T18" fmla="*/ 3692 w 12137"/>
                <a:gd name="T19" fmla="*/ 13546 h 19578"/>
                <a:gd name="T20" fmla="*/ 3597 w 12137"/>
                <a:gd name="T21" fmla="*/ 13546 h 19578"/>
                <a:gd name="T22" fmla="*/ 3597 w 12137"/>
                <a:gd name="T23" fmla="*/ 13546 h 19578"/>
                <a:gd name="T24" fmla="*/ 0 w 12137"/>
                <a:gd name="T25" fmla="*/ 9949 h 19578"/>
                <a:gd name="T26" fmla="*/ 0 w 12137"/>
                <a:gd name="T27" fmla="*/ 0 h 19578"/>
                <a:gd name="T28" fmla="*/ 2349 w 12137"/>
                <a:gd name="T29" fmla="*/ 0 h 19578"/>
                <a:gd name="T30" fmla="*/ 2349 w 12137"/>
                <a:gd name="T31" fmla="*/ 9949 h 19578"/>
                <a:gd name="T32" fmla="*/ 2349 w 12137"/>
                <a:gd name="T33" fmla="*/ 9949 h 19578"/>
                <a:gd name="T34" fmla="*/ 3597 w 12137"/>
                <a:gd name="T35" fmla="*/ 11197 h 19578"/>
                <a:gd name="T36" fmla="*/ 3692 w 12137"/>
                <a:gd name="T37" fmla="*/ 11197 h 19578"/>
                <a:gd name="T38" fmla="*/ 3692 w 12137"/>
                <a:gd name="T39" fmla="*/ 11197 h 19578"/>
                <a:gd name="T40" fmla="*/ 4940 w 12137"/>
                <a:gd name="T41" fmla="*/ 9949 h 19578"/>
                <a:gd name="T42" fmla="*/ 4940 w 12137"/>
                <a:gd name="T43" fmla="*/ 9515 h 19578"/>
                <a:gd name="T44" fmla="*/ 4940 w 12137"/>
                <a:gd name="T45" fmla="*/ 9515 h 19578"/>
                <a:gd name="T46" fmla="*/ 8538 w 12137"/>
                <a:gd name="T47" fmla="*/ 5918 h 19578"/>
                <a:gd name="T48" fmla="*/ 8538 w 12137"/>
                <a:gd name="T49" fmla="*/ 5918 h 19578"/>
                <a:gd name="T50" fmla="*/ 12136 w 12137"/>
                <a:gd name="T51" fmla="*/ 9515 h 19578"/>
                <a:gd name="T52" fmla="*/ 12136 w 12137"/>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137" h="19578">
                  <a:moveTo>
                    <a:pt x="12136" y="19577"/>
                  </a:moveTo>
                  <a:lnTo>
                    <a:pt x="9787" y="19577"/>
                  </a:lnTo>
                  <a:lnTo>
                    <a:pt x="9787" y="9515"/>
                  </a:lnTo>
                  <a:lnTo>
                    <a:pt x="9787" y="9515"/>
                  </a:lnTo>
                  <a:cubicBezTo>
                    <a:pt x="9787" y="8827"/>
                    <a:pt x="9226" y="8267"/>
                    <a:pt x="8538" y="8267"/>
                  </a:cubicBezTo>
                  <a:lnTo>
                    <a:pt x="8538" y="8267"/>
                  </a:lnTo>
                  <a:cubicBezTo>
                    <a:pt x="7850" y="8267"/>
                    <a:pt x="7289" y="8827"/>
                    <a:pt x="7289" y="9515"/>
                  </a:cubicBezTo>
                  <a:lnTo>
                    <a:pt x="7289" y="9949"/>
                  </a:lnTo>
                  <a:lnTo>
                    <a:pt x="7289" y="9949"/>
                  </a:lnTo>
                  <a:cubicBezTo>
                    <a:pt x="7289" y="11933"/>
                    <a:pt x="5676" y="13546"/>
                    <a:pt x="3692" y="13546"/>
                  </a:cubicBezTo>
                  <a:lnTo>
                    <a:pt x="3597" y="13546"/>
                  </a:lnTo>
                  <a:lnTo>
                    <a:pt x="3597" y="13546"/>
                  </a:lnTo>
                  <a:cubicBezTo>
                    <a:pt x="1614" y="13546"/>
                    <a:pt x="0" y="11933"/>
                    <a:pt x="0" y="9949"/>
                  </a:cubicBezTo>
                  <a:lnTo>
                    <a:pt x="0" y="0"/>
                  </a:lnTo>
                  <a:lnTo>
                    <a:pt x="2349" y="0"/>
                  </a:lnTo>
                  <a:lnTo>
                    <a:pt x="2349" y="9949"/>
                  </a:lnTo>
                  <a:lnTo>
                    <a:pt x="2349" y="9949"/>
                  </a:lnTo>
                  <a:cubicBezTo>
                    <a:pt x="2349" y="10637"/>
                    <a:pt x="2909" y="11197"/>
                    <a:pt x="3597" y="11197"/>
                  </a:cubicBezTo>
                  <a:lnTo>
                    <a:pt x="3692" y="11197"/>
                  </a:lnTo>
                  <a:lnTo>
                    <a:pt x="3692" y="11197"/>
                  </a:lnTo>
                  <a:cubicBezTo>
                    <a:pt x="4380" y="11197"/>
                    <a:pt x="4940" y="10637"/>
                    <a:pt x="4940" y="9949"/>
                  </a:cubicBezTo>
                  <a:lnTo>
                    <a:pt x="4940" y="9515"/>
                  </a:lnTo>
                  <a:lnTo>
                    <a:pt x="4940" y="9515"/>
                  </a:lnTo>
                  <a:cubicBezTo>
                    <a:pt x="4940" y="7531"/>
                    <a:pt x="6554" y="5918"/>
                    <a:pt x="8538" y="5918"/>
                  </a:cubicBezTo>
                  <a:lnTo>
                    <a:pt x="8538" y="5918"/>
                  </a:lnTo>
                  <a:cubicBezTo>
                    <a:pt x="10522" y="5918"/>
                    <a:pt x="12136" y="7531"/>
                    <a:pt x="12136" y="9515"/>
                  </a:cubicBezTo>
                  <a:lnTo>
                    <a:pt x="12136" y="19577"/>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188" name="Freeform 4">
              <a:extLst>
                <a:ext uri="{FF2B5EF4-FFF2-40B4-BE49-F238E27FC236}">
                  <a16:creationId xmlns:a16="http://schemas.microsoft.com/office/drawing/2014/main" id="{C1D77E45-35B5-4B41-9113-C33F0194879A}"/>
                </a:ext>
              </a:extLst>
            </p:cNvPr>
            <p:cNvSpPr>
              <a:spLocks noChangeArrowheads="1"/>
            </p:cNvSpPr>
            <p:nvPr/>
          </p:nvSpPr>
          <p:spPr bwMode="auto">
            <a:xfrm>
              <a:off x="6677856" y="0"/>
              <a:ext cx="8226509" cy="13716000"/>
            </a:xfrm>
            <a:custGeom>
              <a:avLst/>
              <a:gdLst>
                <a:gd name="T0" fmla="*/ 9786 w 11745"/>
                <a:gd name="T1" fmla="*/ 19577 h 19578"/>
                <a:gd name="T2" fmla="*/ 9786 w 11745"/>
                <a:gd name="T3" fmla="*/ 9515 h 19578"/>
                <a:gd name="T4" fmla="*/ 9786 w 11745"/>
                <a:gd name="T5" fmla="*/ 9515 h 19578"/>
                <a:gd name="T6" fmla="*/ 8342 w 11745"/>
                <a:gd name="T7" fmla="*/ 8071 h 19578"/>
                <a:gd name="T8" fmla="*/ 8342 w 11745"/>
                <a:gd name="T9" fmla="*/ 8071 h 19578"/>
                <a:gd name="T10" fmla="*/ 6897 w 11745"/>
                <a:gd name="T11" fmla="*/ 9515 h 19578"/>
                <a:gd name="T12" fmla="*/ 6897 w 11745"/>
                <a:gd name="T13" fmla="*/ 9949 h 19578"/>
                <a:gd name="T14" fmla="*/ 6897 w 11745"/>
                <a:gd name="T15" fmla="*/ 9949 h 19578"/>
                <a:gd name="T16" fmla="*/ 3496 w 11745"/>
                <a:gd name="T17" fmla="*/ 13351 h 19578"/>
                <a:gd name="T18" fmla="*/ 3401 w 11745"/>
                <a:gd name="T19" fmla="*/ 13351 h 19578"/>
                <a:gd name="T20" fmla="*/ 3401 w 11745"/>
                <a:gd name="T21" fmla="*/ 13351 h 19578"/>
                <a:gd name="T22" fmla="*/ 0 w 11745"/>
                <a:gd name="T23" fmla="*/ 9949 h 19578"/>
                <a:gd name="T24" fmla="*/ 0 w 11745"/>
                <a:gd name="T25" fmla="*/ 0 h 19578"/>
                <a:gd name="T26" fmla="*/ 1957 w 11745"/>
                <a:gd name="T27" fmla="*/ 0 h 19578"/>
                <a:gd name="T28" fmla="*/ 1957 w 11745"/>
                <a:gd name="T29" fmla="*/ 9949 h 19578"/>
                <a:gd name="T30" fmla="*/ 1957 w 11745"/>
                <a:gd name="T31" fmla="*/ 9949 h 19578"/>
                <a:gd name="T32" fmla="*/ 3401 w 11745"/>
                <a:gd name="T33" fmla="*/ 11393 h 19578"/>
                <a:gd name="T34" fmla="*/ 3496 w 11745"/>
                <a:gd name="T35" fmla="*/ 11393 h 19578"/>
                <a:gd name="T36" fmla="*/ 3496 w 11745"/>
                <a:gd name="T37" fmla="*/ 11393 h 19578"/>
                <a:gd name="T38" fmla="*/ 4940 w 11745"/>
                <a:gd name="T39" fmla="*/ 9949 h 19578"/>
                <a:gd name="T40" fmla="*/ 4940 w 11745"/>
                <a:gd name="T41" fmla="*/ 9515 h 19578"/>
                <a:gd name="T42" fmla="*/ 4940 w 11745"/>
                <a:gd name="T43" fmla="*/ 9515 h 19578"/>
                <a:gd name="T44" fmla="*/ 8342 w 11745"/>
                <a:gd name="T45" fmla="*/ 6114 h 19578"/>
                <a:gd name="T46" fmla="*/ 8342 w 11745"/>
                <a:gd name="T47" fmla="*/ 6114 h 19578"/>
                <a:gd name="T48" fmla="*/ 11744 w 11745"/>
                <a:gd name="T49" fmla="*/ 9515 h 19578"/>
                <a:gd name="T50" fmla="*/ 11744 w 11745"/>
                <a:gd name="T51" fmla="*/ 19577 h 19578"/>
                <a:gd name="T52" fmla="*/ 9786 w 11745"/>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745" h="19578">
                  <a:moveTo>
                    <a:pt x="9786" y="19577"/>
                  </a:moveTo>
                  <a:lnTo>
                    <a:pt x="9786" y="9515"/>
                  </a:lnTo>
                  <a:lnTo>
                    <a:pt x="9786" y="9515"/>
                  </a:lnTo>
                  <a:cubicBezTo>
                    <a:pt x="9786" y="8719"/>
                    <a:pt x="9138" y="8071"/>
                    <a:pt x="8342" y="8071"/>
                  </a:cubicBezTo>
                  <a:lnTo>
                    <a:pt x="8342" y="8071"/>
                  </a:lnTo>
                  <a:cubicBezTo>
                    <a:pt x="7546" y="8071"/>
                    <a:pt x="6897" y="8719"/>
                    <a:pt x="6897" y="9515"/>
                  </a:cubicBezTo>
                  <a:lnTo>
                    <a:pt x="6897" y="9949"/>
                  </a:lnTo>
                  <a:lnTo>
                    <a:pt x="6897" y="9949"/>
                  </a:lnTo>
                  <a:cubicBezTo>
                    <a:pt x="6897" y="11824"/>
                    <a:pt x="5371" y="13351"/>
                    <a:pt x="3496" y="13351"/>
                  </a:cubicBezTo>
                  <a:lnTo>
                    <a:pt x="3401" y="13351"/>
                  </a:lnTo>
                  <a:lnTo>
                    <a:pt x="3401" y="13351"/>
                  </a:lnTo>
                  <a:cubicBezTo>
                    <a:pt x="1526" y="13351"/>
                    <a:pt x="0" y="11824"/>
                    <a:pt x="0" y="9949"/>
                  </a:cubicBezTo>
                  <a:lnTo>
                    <a:pt x="0" y="0"/>
                  </a:lnTo>
                  <a:lnTo>
                    <a:pt x="1957" y="0"/>
                  </a:lnTo>
                  <a:lnTo>
                    <a:pt x="1957" y="9949"/>
                  </a:lnTo>
                  <a:lnTo>
                    <a:pt x="1957" y="9949"/>
                  </a:lnTo>
                  <a:cubicBezTo>
                    <a:pt x="1957" y="10745"/>
                    <a:pt x="2605" y="11393"/>
                    <a:pt x="3401" y="11393"/>
                  </a:cubicBezTo>
                  <a:lnTo>
                    <a:pt x="3496" y="11393"/>
                  </a:lnTo>
                  <a:lnTo>
                    <a:pt x="3496" y="11393"/>
                  </a:lnTo>
                  <a:cubicBezTo>
                    <a:pt x="4292" y="11393"/>
                    <a:pt x="4940" y="10745"/>
                    <a:pt x="4940" y="9949"/>
                  </a:cubicBezTo>
                  <a:lnTo>
                    <a:pt x="4940" y="9515"/>
                  </a:lnTo>
                  <a:lnTo>
                    <a:pt x="4940" y="9515"/>
                  </a:lnTo>
                  <a:cubicBezTo>
                    <a:pt x="4940" y="7640"/>
                    <a:pt x="6466" y="6114"/>
                    <a:pt x="8342" y="6114"/>
                  </a:cubicBezTo>
                  <a:lnTo>
                    <a:pt x="8342" y="6114"/>
                  </a:lnTo>
                  <a:cubicBezTo>
                    <a:pt x="10218" y="6114"/>
                    <a:pt x="11744" y="7640"/>
                    <a:pt x="11744" y="9515"/>
                  </a:cubicBezTo>
                  <a:lnTo>
                    <a:pt x="11744" y="19577"/>
                  </a:lnTo>
                  <a:lnTo>
                    <a:pt x="9786" y="19577"/>
                  </a:lnTo>
                </a:path>
              </a:pathLst>
            </a:custGeom>
            <a:solidFill>
              <a:schemeClr val="accent6"/>
            </a:solidFill>
            <a:ln>
              <a:noFill/>
            </a:ln>
            <a:effectLst/>
          </p:spPr>
          <p:txBody>
            <a:bodyPr wrap="none" anchor="ctr"/>
            <a:lstStyle/>
            <a:p>
              <a:endParaRPr lang="en-US" sz="6532" dirty="0">
                <a:latin typeface="Fira Sans Light" panose="020B0403050000020004" pitchFamily="34" charset="0"/>
              </a:endParaRPr>
            </a:p>
          </p:txBody>
        </p:sp>
        <p:sp>
          <p:nvSpPr>
            <p:cNvPr id="189" name="Freeform 5">
              <a:extLst>
                <a:ext uri="{FF2B5EF4-FFF2-40B4-BE49-F238E27FC236}">
                  <a16:creationId xmlns:a16="http://schemas.microsoft.com/office/drawing/2014/main" id="{D749D0C7-BF34-5644-8F7E-E64144823EF1}"/>
                </a:ext>
              </a:extLst>
            </p:cNvPr>
            <p:cNvSpPr>
              <a:spLocks noChangeArrowheads="1"/>
            </p:cNvSpPr>
            <p:nvPr/>
          </p:nvSpPr>
          <p:spPr bwMode="auto">
            <a:xfrm>
              <a:off x="7363656" y="725960"/>
              <a:ext cx="6854909" cy="12291883"/>
            </a:xfrm>
            <a:custGeom>
              <a:avLst/>
              <a:gdLst>
                <a:gd name="T0" fmla="*/ 0 w 9787"/>
                <a:gd name="T1" fmla="*/ 0 h 17547"/>
                <a:gd name="T2" fmla="*/ 0 w 9787"/>
                <a:gd name="T3" fmla="*/ 8913 h 17547"/>
                <a:gd name="T4" fmla="*/ 0 w 9787"/>
                <a:gd name="T5" fmla="*/ 8913 h 17547"/>
                <a:gd name="T6" fmla="*/ 2422 w 9787"/>
                <a:gd name="T7" fmla="*/ 11336 h 17547"/>
                <a:gd name="T8" fmla="*/ 2517 w 9787"/>
                <a:gd name="T9" fmla="*/ 11336 h 17547"/>
                <a:gd name="T10" fmla="*/ 2517 w 9787"/>
                <a:gd name="T11" fmla="*/ 11336 h 17547"/>
                <a:gd name="T12" fmla="*/ 4940 w 9787"/>
                <a:gd name="T13" fmla="*/ 8913 h 17547"/>
                <a:gd name="T14" fmla="*/ 4940 w 9787"/>
                <a:gd name="T15" fmla="*/ 8479 h 17547"/>
                <a:gd name="T16" fmla="*/ 4940 w 9787"/>
                <a:gd name="T17" fmla="*/ 8479 h 17547"/>
                <a:gd name="T18" fmla="*/ 7363 w 9787"/>
                <a:gd name="T19" fmla="*/ 6056 h 17547"/>
                <a:gd name="T20" fmla="*/ 7363 w 9787"/>
                <a:gd name="T21" fmla="*/ 6056 h 17547"/>
                <a:gd name="T22" fmla="*/ 7363 w 9787"/>
                <a:gd name="T23" fmla="*/ 6056 h 17547"/>
                <a:gd name="T24" fmla="*/ 9786 w 9787"/>
                <a:gd name="T25" fmla="*/ 8479 h 17547"/>
                <a:gd name="T26" fmla="*/ 9786 w 9787"/>
                <a:gd name="T27" fmla="*/ 17546 h 175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787" h="17547">
                  <a:moveTo>
                    <a:pt x="0" y="0"/>
                  </a:moveTo>
                  <a:lnTo>
                    <a:pt x="0" y="8913"/>
                  </a:lnTo>
                  <a:lnTo>
                    <a:pt x="0" y="8913"/>
                  </a:lnTo>
                  <a:cubicBezTo>
                    <a:pt x="0" y="10251"/>
                    <a:pt x="1084" y="11336"/>
                    <a:pt x="2422" y="11336"/>
                  </a:cubicBezTo>
                  <a:lnTo>
                    <a:pt x="2517" y="11336"/>
                  </a:lnTo>
                  <a:lnTo>
                    <a:pt x="2517" y="11336"/>
                  </a:lnTo>
                  <a:cubicBezTo>
                    <a:pt x="3855" y="11336"/>
                    <a:pt x="4940" y="10251"/>
                    <a:pt x="4940" y="8913"/>
                  </a:cubicBezTo>
                  <a:lnTo>
                    <a:pt x="4940" y="8479"/>
                  </a:lnTo>
                  <a:lnTo>
                    <a:pt x="4940" y="8479"/>
                  </a:lnTo>
                  <a:cubicBezTo>
                    <a:pt x="4940" y="7142"/>
                    <a:pt x="6024" y="6056"/>
                    <a:pt x="7363" y="6056"/>
                  </a:cubicBezTo>
                  <a:lnTo>
                    <a:pt x="7363" y="6056"/>
                  </a:lnTo>
                  <a:lnTo>
                    <a:pt x="7363" y="6056"/>
                  </a:lnTo>
                  <a:cubicBezTo>
                    <a:pt x="8701" y="6056"/>
                    <a:pt x="9786" y="7142"/>
                    <a:pt x="9786" y="8479"/>
                  </a:cubicBezTo>
                  <a:lnTo>
                    <a:pt x="9786" y="17546"/>
                  </a:lnTo>
                </a:path>
              </a:pathLst>
            </a:custGeom>
            <a:noFill/>
            <a:ln w="38100" cap="flat">
              <a:solidFill>
                <a:schemeClr val="bg1"/>
              </a:solidFill>
              <a:prstDash val="dash"/>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6532" dirty="0">
                <a:latin typeface="Fira Sans Light" panose="020B0403050000020004" pitchFamily="34" charset="0"/>
              </a:endParaRPr>
            </a:p>
          </p:txBody>
        </p:sp>
      </p:grpSp>
      <p:sp>
        <p:nvSpPr>
          <p:cNvPr id="274" name="Freeform 273">
            <a:extLst>
              <a:ext uri="{FF2B5EF4-FFF2-40B4-BE49-F238E27FC236}">
                <a16:creationId xmlns:a16="http://schemas.microsoft.com/office/drawing/2014/main" id="{86382094-E09E-0045-9F2B-81022A2AB888}"/>
              </a:ext>
            </a:extLst>
          </p:cNvPr>
          <p:cNvSpPr>
            <a:spLocks noChangeArrowheads="1"/>
          </p:cNvSpPr>
          <p:nvPr/>
        </p:nvSpPr>
        <p:spPr bwMode="auto">
          <a:xfrm>
            <a:off x="13576014" y="13203195"/>
            <a:ext cx="1281319" cy="385452"/>
          </a:xfrm>
          <a:custGeom>
            <a:avLst/>
            <a:gdLst>
              <a:gd name="connsiteX0" fmla="*/ 1149178 w 1281319"/>
              <a:gd name="connsiteY0" fmla="*/ 0 h 385452"/>
              <a:gd name="connsiteX1" fmla="*/ 1281319 w 1281319"/>
              <a:gd name="connsiteY1" fmla="*/ 0 h 385452"/>
              <a:gd name="connsiteX2" fmla="*/ 1281319 w 1281319"/>
              <a:gd name="connsiteY2" fmla="*/ 385452 h 385452"/>
              <a:gd name="connsiteX3" fmla="*/ 1149178 w 1281319"/>
              <a:gd name="connsiteY3" fmla="*/ 385452 h 385452"/>
              <a:gd name="connsiteX4" fmla="*/ 957648 w 1281319"/>
              <a:gd name="connsiteY4" fmla="*/ 0 h 385452"/>
              <a:gd name="connsiteX5" fmla="*/ 1089789 w 1281319"/>
              <a:gd name="connsiteY5" fmla="*/ 0 h 385452"/>
              <a:gd name="connsiteX6" fmla="*/ 1089789 w 1281319"/>
              <a:gd name="connsiteY6" fmla="*/ 385452 h 385452"/>
              <a:gd name="connsiteX7" fmla="*/ 957648 w 1281319"/>
              <a:gd name="connsiteY7" fmla="*/ 385452 h 385452"/>
              <a:gd name="connsiteX8" fmla="*/ 766119 w 1281319"/>
              <a:gd name="connsiteY8" fmla="*/ 0 h 385452"/>
              <a:gd name="connsiteX9" fmla="*/ 898260 w 1281319"/>
              <a:gd name="connsiteY9" fmla="*/ 0 h 385452"/>
              <a:gd name="connsiteX10" fmla="*/ 898260 w 1281319"/>
              <a:gd name="connsiteY10" fmla="*/ 385452 h 385452"/>
              <a:gd name="connsiteX11" fmla="*/ 766119 w 1281319"/>
              <a:gd name="connsiteY11" fmla="*/ 385452 h 385452"/>
              <a:gd name="connsiteX12" fmla="*/ 574589 w 1281319"/>
              <a:gd name="connsiteY12" fmla="*/ 0 h 385452"/>
              <a:gd name="connsiteX13" fmla="*/ 706730 w 1281319"/>
              <a:gd name="connsiteY13" fmla="*/ 0 h 385452"/>
              <a:gd name="connsiteX14" fmla="*/ 706730 w 1281319"/>
              <a:gd name="connsiteY14" fmla="*/ 385452 h 385452"/>
              <a:gd name="connsiteX15" fmla="*/ 574589 w 1281319"/>
              <a:gd name="connsiteY15" fmla="*/ 385452 h 385452"/>
              <a:gd name="connsiteX16" fmla="*/ 383059 w 1281319"/>
              <a:gd name="connsiteY16" fmla="*/ 0 h 385452"/>
              <a:gd name="connsiteX17" fmla="*/ 518275 w 1281319"/>
              <a:gd name="connsiteY17" fmla="*/ 0 h 385452"/>
              <a:gd name="connsiteX18" fmla="*/ 518275 w 1281319"/>
              <a:gd name="connsiteY18" fmla="*/ 385452 h 385452"/>
              <a:gd name="connsiteX19" fmla="*/ 383059 w 1281319"/>
              <a:gd name="connsiteY19" fmla="*/ 385452 h 385452"/>
              <a:gd name="connsiteX20" fmla="*/ 191529 w 1281319"/>
              <a:gd name="connsiteY20" fmla="*/ 0 h 385452"/>
              <a:gd name="connsiteX21" fmla="*/ 323670 w 1281319"/>
              <a:gd name="connsiteY21" fmla="*/ 0 h 385452"/>
              <a:gd name="connsiteX22" fmla="*/ 323670 w 1281319"/>
              <a:gd name="connsiteY22" fmla="*/ 385452 h 385452"/>
              <a:gd name="connsiteX23" fmla="*/ 191529 w 1281319"/>
              <a:gd name="connsiteY23" fmla="*/ 385452 h 385452"/>
              <a:gd name="connsiteX24" fmla="*/ 0 w 1281319"/>
              <a:gd name="connsiteY24" fmla="*/ 0 h 385452"/>
              <a:gd name="connsiteX25" fmla="*/ 135216 w 1281319"/>
              <a:gd name="connsiteY25" fmla="*/ 0 h 385452"/>
              <a:gd name="connsiteX26" fmla="*/ 135216 w 1281319"/>
              <a:gd name="connsiteY26" fmla="*/ 385452 h 385452"/>
              <a:gd name="connsiteX27" fmla="*/ 0 w 1281319"/>
              <a:gd name="connsiteY27" fmla="*/ 385452 h 385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1319" h="385452">
                <a:moveTo>
                  <a:pt x="1149178" y="0"/>
                </a:moveTo>
                <a:lnTo>
                  <a:pt x="1281319" y="0"/>
                </a:lnTo>
                <a:lnTo>
                  <a:pt x="1281319" y="385452"/>
                </a:lnTo>
                <a:lnTo>
                  <a:pt x="1149178" y="385452"/>
                </a:lnTo>
                <a:close/>
                <a:moveTo>
                  <a:pt x="957648" y="0"/>
                </a:moveTo>
                <a:lnTo>
                  <a:pt x="1089789" y="0"/>
                </a:lnTo>
                <a:lnTo>
                  <a:pt x="1089789" y="385452"/>
                </a:lnTo>
                <a:lnTo>
                  <a:pt x="957648" y="385452"/>
                </a:lnTo>
                <a:close/>
                <a:moveTo>
                  <a:pt x="766119" y="0"/>
                </a:moveTo>
                <a:lnTo>
                  <a:pt x="898260" y="0"/>
                </a:lnTo>
                <a:lnTo>
                  <a:pt x="898260" y="385452"/>
                </a:lnTo>
                <a:lnTo>
                  <a:pt x="766119" y="385452"/>
                </a:lnTo>
                <a:close/>
                <a:moveTo>
                  <a:pt x="574589" y="0"/>
                </a:moveTo>
                <a:lnTo>
                  <a:pt x="706730" y="0"/>
                </a:lnTo>
                <a:lnTo>
                  <a:pt x="706730" y="385452"/>
                </a:lnTo>
                <a:lnTo>
                  <a:pt x="574589" y="385452"/>
                </a:lnTo>
                <a:close/>
                <a:moveTo>
                  <a:pt x="383059" y="0"/>
                </a:moveTo>
                <a:lnTo>
                  <a:pt x="518275" y="0"/>
                </a:lnTo>
                <a:lnTo>
                  <a:pt x="518275" y="385452"/>
                </a:lnTo>
                <a:lnTo>
                  <a:pt x="383059" y="385452"/>
                </a:lnTo>
                <a:close/>
                <a:moveTo>
                  <a:pt x="191529" y="0"/>
                </a:moveTo>
                <a:lnTo>
                  <a:pt x="323670" y="0"/>
                </a:lnTo>
                <a:lnTo>
                  <a:pt x="323670" y="385452"/>
                </a:lnTo>
                <a:lnTo>
                  <a:pt x="191529" y="385452"/>
                </a:lnTo>
                <a:close/>
                <a:moveTo>
                  <a:pt x="0" y="0"/>
                </a:moveTo>
                <a:lnTo>
                  <a:pt x="135216" y="0"/>
                </a:lnTo>
                <a:lnTo>
                  <a:pt x="135216" y="385452"/>
                </a:lnTo>
                <a:lnTo>
                  <a:pt x="0" y="385452"/>
                </a:lnTo>
                <a:close/>
              </a:path>
            </a:pathLst>
          </a:custGeom>
          <a:solidFill>
            <a:srgbClr val="FFFFFF"/>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6532" dirty="0">
              <a:latin typeface="Fira Sans Light" panose="020B0403050000020004" pitchFamily="34" charset="0"/>
            </a:endParaRPr>
          </a:p>
        </p:txBody>
      </p:sp>
      <p:sp>
        <p:nvSpPr>
          <p:cNvPr id="273" name="Freeform 272">
            <a:extLst>
              <a:ext uri="{FF2B5EF4-FFF2-40B4-BE49-F238E27FC236}">
                <a16:creationId xmlns:a16="http://schemas.microsoft.com/office/drawing/2014/main" id="{1DEE8867-F24F-524A-B0BB-B01FDFE944E1}"/>
              </a:ext>
            </a:extLst>
          </p:cNvPr>
          <p:cNvSpPr>
            <a:spLocks noChangeArrowheads="1"/>
          </p:cNvSpPr>
          <p:nvPr/>
        </p:nvSpPr>
        <p:spPr bwMode="auto">
          <a:xfrm>
            <a:off x="6721105" y="169907"/>
            <a:ext cx="1284394" cy="385449"/>
          </a:xfrm>
          <a:custGeom>
            <a:avLst/>
            <a:gdLst>
              <a:gd name="connsiteX0" fmla="*/ 1149178 w 1284394"/>
              <a:gd name="connsiteY0" fmla="*/ 0 h 385449"/>
              <a:gd name="connsiteX1" fmla="*/ 1284394 w 1284394"/>
              <a:gd name="connsiteY1" fmla="*/ 0 h 385449"/>
              <a:gd name="connsiteX2" fmla="*/ 1284394 w 1284394"/>
              <a:gd name="connsiteY2" fmla="*/ 385449 h 385449"/>
              <a:gd name="connsiteX3" fmla="*/ 1149178 w 1284394"/>
              <a:gd name="connsiteY3" fmla="*/ 385449 h 385449"/>
              <a:gd name="connsiteX4" fmla="*/ 957648 w 1284394"/>
              <a:gd name="connsiteY4" fmla="*/ 0 h 385449"/>
              <a:gd name="connsiteX5" fmla="*/ 1092864 w 1284394"/>
              <a:gd name="connsiteY5" fmla="*/ 0 h 385449"/>
              <a:gd name="connsiteX6" fmla="*/ 1092864 w 1284394"/>
              <a:gd name="connsiteY6" fmla="*/ 385449 h 385449"/>
              <a:gd name="connsiteX7" fmla="*/ 957648 w 1284394"/>
              <a:gd name="connsiteY7" fmla="*/ 385449 h 385449"/>
              <a:gd name="connsiteX8" fmla="*/ 766119 w 1284394"/>
              <a:gd name="connsiteY8" fmla="*/ 0 h 385449"/>
              <a:gd name="connsiteX9" fmla="*/ 898257 w 1284394"/>
              <a:gd name="connsiteY9" fmla="*/ 0 h 385449"/>
              <a:gd name="connsiteX10" fmla="*/ 898257 w 1284394"/>
              <a:gd name="connsiteY10" fmla="*/ 385449 h 385449"/>
              <a:gd name="connsiteX11" fmla="*/ 766119 w 1284394"/>
              <a:gd name="connsiteY11" fmla="*/ 385449 h 385449"/>
              <a:gd name="connsiteX12" fmla="*/ 574589 w 1284394"/>
              <a:gd name="connsiteY12" fmla="*/ 0 h 385449"/>
              <a:gd name="connsiteX13" fmla="*/ 706727 w 1284394"/>
              <a:gd name="connsiteY13" fmla="*/ 0 h 385449"/>
              <a:gd name="connsiteX14" fmla="*/ 706727 w 1284394"/>
              <a:gd name="connsiteY14" fmla="*/ 385449 h 385449"/>
              <a:gd name="connsiteX15" fmla="*/ 574589 w 1284394"/>
              <a:gd name="connsiteY15" fmla="*/ 385449 h 385449"/>
              <a:gd name="connsiteX16" fmla="*/ 383059 w 1284394"/>
              <a:gd name="connsiteY16" fmla="*/ 0 h 385449"/>
              <a:gd name="connsiteX17" fmla="*/ 515197 w 1284394"/>
              <a:gd name="connsiteY17" fmla="*/ 0 h 385449"/>
              <a:gd name="connsiteX18" fmla="*/ 515197 w 1284394"/>
              <a:gd name="connsiteY18" fmla="*/ 385449 h 385449"/>
              <a:gd name="connsiteX19" fmla="*/ 383059 w 1284394"/>
              <a:gd name="connsiteY19" fmla="*/ 385449 h 385449"/>
              <a:gd name="connsiteX20" fmla="*/ 191530 w 1284394"/>
              <a:gd name="connsiteY20" fmla="*/ 0 h 385449"/>
              <a:gd name="connsiteX21" fmla="*/ 323668 w 1284394"/>
              <a:gd name="connsiteY21" fmla="*/ 0 h 385449"/>
              <a:gd name="connsiteX22" fmla="*/ 323668 w 1284394"/>
              <a:gd name="connsiteY22" fmla="*/ 385449 h 385449"/>
              <a:gd name="connsiteX23" fmla="*/ 191530 w 1284394"/>
              <a:gd name="connsiteY23" fmla="*/ 385449 h 385449"/>
              <a:gd name="connsiteX24" fmla="*/ 0 w 1284394"/>
              <a:gd name="connsiteY24" fmla="*/ 0 h 385449"/>
              <a:gd name="connsiteX25" fmla="*/ 132138 w 1284394"/>
              <a:gd name="connsiteY25" fmla="*/ 0 h 385449"/>
              <a:gd name="connsiteX26" fmla="*/ 132138 w 1284394"/>
              <a:gd name="connsiteY26" fmla="*/ 385449 h 385449"/>
              <a:gd name="connsiteX27" fmla="*/ 0 w 1284394"/>
              <a:gd name="connsiteY27" fmla="*/ 385449 h 385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4394" h="385449">
                <a:moveTo>
                  <a:pt x="1149178" y="0"/>
                </a:moveTo>
                <a:lnTo>
                  <a:pt x="1284394" y="0"/>
                </a:lnTo>
                <a:lnTo>
                  <a:pt x="1284394" y="385449"/>
                </a:lnTo>
                <a:lnTo>
                  <a:pt x="1149178" y="385449"/>
                </a:lnTo>
                <a:close/>
                <a:moveTo>
                  <a:pt x="957648" y="0"/>
                </a:moveTo>
                <a:lnTo>
                  <a:pt x="1092864" y="0"/>
                </a:lnTo>
                <a:lnTo>
                  <a:pt x="1092864" y="385449"/>
                </a:lnTo>
                <a:lnTo>
                  <a:pt x="957648" y="385449"/>
                </a:lnTo>
                <a:close/>
                <a:moveTo>
                  <a:pt x="766119" y="0"/>
                </a:moveTo>
                <a:lnTo>
                  <a:pt x="898257" y="0"/>
                </a:lnTo>
                <a:lnTo>
                  <a:pt x="898257" y="385449"/>
                </a:lnTo>
                <a:lnTo>
                  <a:pt x="766119" y="385449"/>
                </a:lnTo>
                <a:close/>
                <a:moveTo>
                  <a:pt x="574589" y="0"/>
                </a:moveTo>
                <a:lnTo>
                  <a:pt x="706727" y="0"/>
                </a:lnTo>
                <a:lnTo>
                  <a:pt x="706727" y="385449"/>
                </a:lnTo>
                <a:lnTo>
                  <a:pt x="574589" y="385449"/>
                </a:lnTo>
                <a:close/>
                <a:moveTo>
                  <a:pt x="383059" y="0"/>
                </a:moveTo>
                <a:lnTo>
                  <a:pt x="515197" y="0"/>
                </a:lnTo>
                <a:lnTo>
                  <a:pt x="515197" y="385449"/>
                </a:lnTo>
                <a:lnTo>
                  <a:pt x="383059" y="385449"/>
                </a:lnTo>
                <a:close/>
                <a:moveTo>
                  <a:pt x="191530" y="0"/>
                </a:moveTo>
                <a:lnTo>
                  <a:pt x="323668" y="0"/>
                </a:lnTo>
                <a:lnTo>
                  <a:pt x="323668" y="385449"/>
                </a:lnTo>
                <a:lnTo>
                  <a:pt x="191530" y="385449"/>
                </a:lnTo>
                <a:close/>
                <a:moveTo>
                  <a:pt x="0" y="0"/>
                </a:moveTo>
                <a:lnTo>
                  <a:pt x="132138" y="0"/>
                </a:lnTo>
                <a:lnTo>
                  <a:pt x="132138" y="385449"/>
                </a:lnTo>
                <a:lnTo>
                  <a:pt x="0" y="385449"/>
                </a:lnTo>
                <a:close/>
              </a:path>
            </a:pathLst>
          </a:custGeom>
          <a:solidFill>
            <a:schemeClr val="bg1"/>
          </a:solidFill>
          <a:ln>
            <a:noFill/>
          </a:ln>
          <a:effectLst/>
        </p:spPr>
        <p:txBody>
          <a:bodyPr wrap="square" anchor="ctr">
            <a:noAutofit/>
          </a:bodyPr>
          <a:lstStyle/>
          <a:p>
            <a:endParaRPr lang="en-US" sz="6532" dirty="0">
              <a:latin typeface="Fira Sans Light" panose="020B0403050000020004" pitchFamily="34" charset="0"/>
            </a:endParaRPr>
          </a:p>
        </p:txBody>
      </p:sp>
      <p:grpSp>
        <p:nvGrpSpPr>
          <p:cNvPr id="9" name="Group 8">
            <a:extLst>
              <a:ext uri="{FF2B5EF4-FFF2-40B4-BE49-F238E27FC236}">
                <a16:creationId xmlns:a16="http://schemas.microsoft.com/office/drawing/2014/main" id="{EB0B70DA-8E3E-2B4E-91F1-4AD0C816E922}"/>
              </a:ext>
            </a:extLst>
          </p:cNvPr>
          <p:cNvGrpSpPr/>
          <p:nvPr/>
        </p:nvGrpSpPr>
        <p:grpSpPr>
          <a:xfrm flipV="1">
            <a:off x="14281186" y="2350545"/>
            <a:ext cx="645639" cy="1231291"/>
            <a:chOff x="12980163" y="11686404"/>
            <a:chExt cx="645639" cy="1071948"/>
          </a:xfrm>
        </p:grpSpPr>
        <p:sp>
          <p:nvSpPr>
            <p:cNvPr id="204" name="Freeform 20">
              <a:extLst>
                <a:ext uri="{FF2B5EF4-FFF2-40B4-BE49-F238E27FC236}">
                  <a16:creationId xmlns:a16="http://schemas.microsoft.com/office/drawing/2014/main" id="{70FBDDF2-001E-9D4D-86EF-34B50F7B92D1}"/>
                </a:ext>
              </a:extLst>
            </p:cNvPr>
            <p:cNvSpPr>
              <a:spLocks noChangeArrowheads="1"/>
            </p:cNvSpPr>
            <p:nvPr/>
          </p:nvSpPr>
          <p:spPr bwMode="auto">
            <a:xfrm>
              <a:off x="13045035" y="11686404"/>
              <a:ext cx="515895" cy="1071948"/>
            </a:xfrm>
            <a:custGeom>
              <a:avLst/>
              <a:gdLst>
                <a:gd name="T0" fmla="*/ 654 w 737"/>
                <a:gd name="T1" fmla="*/ 1530 h 1531"/>
                <a:gd name="T2" fmla="*/ 81 w 737"/>
                <a:gd name="T3" fmla="*/ 1530 h 1531"/>
                <a:gd name="T4" fmla="*/ 81 w 737"/>
                <a:gd name="T5" fmla="*/ 1530 h 1531"/>
                <a:gd name="T6" fmla="*/ 0 w 737"/>
                <a:gd name="T7" fmla="*/ 1449 h 1531"/>
                <a:gd name="T8" fmla="*/ 0 w 737"/>
                <a:gd name="T9" fmla="*/ 202 h 1531"/>
                <a:gd name="T10" fmla="*/ 0 w 737"/>
                <a:gd name="T11" fmla="*/ 202 h 1531"/>
                <a:gd name="T12" fmla="*/ 202 w 737"/>
                <a:gd name="T13" fmla="*/ 0 h 1531"/>
                <a:gd name="T14" fmla="*/ 533 w 737"/>
                <a:gd name="T15" fmla="*/ 0 h 1531"/>
                <a:gd name="T16" fmla="*/ 533 w 737"/>
                <a:gd name="T17" fmla="*/ 0 h 1531"/>
                <a:gd name="T18" fmla="*/ 736 w 737"/>
                <a:gd name="T19" fmla="*/ 202 h 1531"/>
                <a:gd name="T20" fmla="*/ 736 w 737"/>
                <a:gd name="T21" fmla="*/ 1449 h 1531"/>
                <a:gd name="T22" fmla="*/ 736 w 737"/>
                <a:gd name="T23" fmla="*/ 1449 h 1531"/>
                <a:gd name="T24" fmla="*/ 654 w 737"/>
                <a:gd name="T25" fmla="*/ 1530 h 15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7" h="1531">
                  <a:moveTo>
                    <a:pt x="654" y="1530"/>
                  </a:moveTo>
                  <a:lnTo>
                    <a:pt x="81" y="1530"/>
                  </a:lnTo>
                  <a:lnTo>
                    <a:pt x="81" y="1530"/>
                  </a:lnTo>
                  <a:cubicBezTo>
                    <a:pt x="37" y="1530"/>
                    <a:pt x="0" y="1493"/>
                    <a:pt x="0" y="1449"/>
                  </a:cubicBezTo>
                  <a:lnTo>
                    <a:pt x="0" y="202"/>
                  </a:lnTo>
                  <a:lnTo>
                    <a:pt x="0" y="202"/>
                  </a:lnTo>
                  <a:cubicBezTo>
                    <a:pt x="0" y="91"/>
                    <a:pt x="91" y="0"/>
                    <a:pt x="202" y="0"/>
                  </a:cubicBezTo>
                  <a:lnTo>
                    <a:pt x="533" y="0"/>
                  </a:lnTo>
                  <a:lnTo>
                    <a:pt x="533" y="0"/>
                  </a:lnTo>
                  <a:cubicBezTo>
                    <a:pt x="644" y="0"/>
                    <a:pt x="736" y="91"/>
                    <a:pt x="736" y="202"/>
                  </a:cubicBezTo>
                  <a:lnTo>
                    <a:pt x="736" y="1449"/>
                  </a:lnTo>
                  <a:lnTo>
                    <a:pt x="736" y="1449"/>
                  </a:lnTo>
                  <a:cubicBezTo>
                    <a:pt x="736" y="1493"/>
                    <a:pt x="699" y="1530"/>
                    <a:pt x="654" y="1530"/>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5" name="Freeform 21">
              <a:extLst>
                <a:ext uri="{FF2B5EF4-FFF2-40B4-BE49-F238E27FC236}">
                  <a16:creationId xmlns:a16="http://schemas.microsoft.com/office/drawing/2014/main" id="{7A461BFB-469D-D74C-B443-DF6B0572D163}"/>
                </a:ext>
              </a:extLst>
            </p:cNvPr>
            <p:cNvSpPr>
              <a:spLocks noChangeArrowheads="1"/>
            </p:cNvSpPr>
            <p:nvPr/>
          </p:nvSpPr>
          <p:spPr bwMode="auto">
            <a:xfrm>
              <a:off x="13079017" y="11717296"/>
              <a:ext cx="451022" cy="973094"/>
            </a:xfrm>
            <a:custGeom>
              <a:avLst/>
              <a:gdLst>
                <a:gd name="T0" fmla="*/ 0 w 642"/>
                <a:gd name="T1" fmla="*/ 1380 h 1390"/>
                <a:gd name="T2" fmla="*/ 0 w 642"/>
                <a:gd name="T3" fmla="*/ 40 h 1390"/>
                <a:gd name="T4" fmla="*/ 0 w 642"/>
                <a:gd name="T5" fmla="*/ 40 h 1390"/>
                <a:gd name="T6" fmla="*/ 38 w 642"/>
                <a:gd name="T7" fmla="*/ 0 h 1390"/>
                <a:gd name="T8" fmla="*/ 603 w 642"/>
                <a:gd name="T9" fmla="*/ 0 h 1390"/>
                <a:gd name="T10" fmla="*/ 603 w 642"/>
                <a:gd name="T11" fmla="*/ 0 h 1390"/>
                <a:gd name="T12" fmla="*/ 641 w 642"/>
                <a:gd name="T13" fmla="*/ 40 h 1390"/>
                <a:gd name="T14" fmla="*/ 641 w 642"/>
                <a:gd name="T15" fmla="*/ 1380 h 1390"/>
                <a:gd name="T16" fmla="*/ 641 w 642"/>
                <a:gd name="T17" fmla="*/ 1380 h 1390"/>
                <a:gd name="T18" fmla="*/ 633 w 642"/>
                <a:gd name="T19" fmla="*/ 1389 h 1390"/>
                <a:gd name="T20" fmla="*/ 9 w 642"/>
                <a:gd name="T21" fmla="*/ 1389 h 1390"/>
                <a:gd name="T22" fmla="*/ 9 w 642"/>
                <a:gd name="T23" fmla="*/ 1389 h 1390"/>
                <a:gd name="T24" fmla="*/ 0 w 642"/>
                <a:gd name="T25" fmla="*/ 1380 h 13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2" h="1390">
                  <a:moveTo>
                    <a:pt x="0" y="1380"/>
                  </a:moveTo>
                  <a:lnTo>
                    <a:pt x="0" y="40"/>
                  </a:lnTo>
                  <a:lnTo>
                    <a:pt x="0" y="40"/>
                  </a:lnTo>
                  <a:cubicBezTo>
                    <a:pt x="0" y="18"/>
                    <a:pt x="17" y="0"/>
                    <a:pt x="38" y="0"/>
                  </a:cubicBezTo>
                  <a:lnTo>
                    <a:pt x="603" y="0"/>
                  </a:lnTo>
                  <a:lnTo>
                    <a:pt x="603" y="0"/>
                  </a:lnTo>
                  <a:cubicBezTo>
                    <a:pt x="625" y="0"/>
                    <a:pt x="641" y="18"/>
                    <a:pt x="641" y="40"/>
                  </a:cubicBezTo>
                  <a:lnTo>
                    <a:pt x="641" y="1380"/>
                  </a:lnTo>
                  <a:lnTo>
                    <a:pt x="641" y="1380"/>
                  </a:lnTo>
                  <a:cubicBezTo>
                    <a:pt x="641" y="1385"/>
                    <a:pt x="638" y="1389"/>
                    <a:pt x="633" y="1389"/>
                  </a:cubicBezTo>
                  <a:lnTo>
                    <a:pt x="9" y="1389"/>
                  </a:lnTo>
                  <a:lnTo>
                    <a:pt x="9" y="1389"/>
                  </a:lnTo>
                  <a:cubicBezTo>
                    <a:pt x="4" y="1389"/>
                    <a:pt x="0" y="1385"/>
                    <a:pt x="0" y="138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06" name="Freeform 22">
              <a:extLst>
                <a:ext uri="{FF2B5EF4-FFF2-40B4-BE49-F238E27FC236}">
                  <a16:creationId xmlns:a16="http://schemas.microsoft.com/office/drawing/2014/main" id="{0AAFA804-8CC6-B448-99BC-905E9DF2B62F}"/>
                </a:ext>
              </a:extLst>
            </p:cNvPr>
            <p:cNvSpPr>
              <a:spLocks noChangeArrowheads="1"/>
            </p:cNvSpPr>
            <p:nvPr/>
          </p:nvSpPr>
          <p:spPr bwMode="auto">
            <a:xfrm>
              <a:off x="12980163"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7" name="Freeform 23">
              <a:extLst>
                <a:ext uri="{FF2B5EF4-FFF2-40B4-BE49-F238E27FC236}">
                  <a16:creationId xmlns:a16="http://schemas.microsoft.com/office/drawing/2014/main" id="{A4627AFB-2DAD-7843-AE74-B38AF0204D5E}"/>
                </a:ext>
              </a:extLst>
            </p:cNvPr>
            <p:cNvSpPr>
              <a:spLocks noChangeArrowheads="1"/>
            </p:cNvSpPr>
            <p:nvPr/>
          </p:nvSpPr>
          <p:spPr bwMode="auto">
            <a:xfrm>
              <a:off x="13526948"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8" name="Freeform 24">
              <a:extLst>
                <a:ext uri="{FF2B5EF4-FFF2-40B4-BE49-F238E27FC236}">
                  <a16:creationId xmlns:a16="http://schemas.microsoft.com/office/drawing/2014/main" id="{EAB78CD2-45D7-9646-B0B7-B84C6C6797FF}"/>
                </a:ext>
              </a:extLst>
            </p:cNvPr>
            <p:cNvSpPr>
              <a:spLocks noChangeArrowheads="1"/>
            </p:cNvSpPr>
            <p:nvPr/>
          </p:nvSpPr>
          <p:spPr bwMode="auto">
            <a:xfrm>
              <a:off x="13100640"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09" name="Freeform 25">
              <a:extLst>
                <a:ext uri="{FF2B5EF4-FFF2-40B4-BE49-F238E27FC236}">
                  <a16:creationId xmlns:a16="http://schemas.microsoft.com/office/drawing/2014/main" id="{D9803A11-C9EC-2744-A67D-B2797AFD908A}"/>
                </a:ext>
              </a:extLst>
            </p:cNvPr>
            <p:cNvSpPr>
              <a:spLocks noChangeArrowheads="1"/>
            </p:cNvSpPr>
            <p:nvPr/>
          </p:nvSpPr>
          <p:spPr bwMode="auto">
            <a:xfrm>
              <a:off x="13397202"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10" name="Freeform 26">
              <a:extLst>
                <a:ext uri="{FF2B5EF4-FFF2-40B4-BE49-F238E27FC236}">
                  <a16:creationId xmlns:a16="http://schemas.microsoft.com/office/drawing/2014/main" id="{8D100058-E5D7-0E47-AE05-C941CB33EC15}"/>
                </a:ext>
              </a:extLst>
            </p:cNvPr>
            <p:cNvSpPr>
              <a:spLocks noChangeArrowheads="1"/>
            </p:cNvSpPr>
            <p:nvPr/>
          </p:nvSpPr>
          <p:spPr bwMode="auto">
            <a:xfrm>
              <a:off x="13437363" y="11742009"/>
              <a:ext cx="77229" cy="105032"/>
            </a:xfrm>
            <a:custGeom>
              <a:avLst/>
              <a:gdLst>
                <a:gd name="T0" fmla="*/ 83 w 109"/>
                <a:gd name="T1" fmla="*/ 149 h 150"/>
                <a:gd name="T2" fmla="*/ 83 w 109"/>
                <a:gd name="T3" fmla="*/ 149 h 150"/>
                <a:gd name="T4" fmla="*/ 57 w 109"/>
                <a:gd name="T5" fmla="*/ 123 h 150"/>
                <a:gd name="T6" fmla="*/ 57 w 109"/>
                <a:gd name="T7" fmla="*/ 123 h 150"/>
                <a:gd name="T8" fmla="*/ 16 w 109"/>
                <a:gd name="T9" fmla="*/ 50 h 150"/>
                <a:gd name="T10" fmla="*/ 16 w 109"/>
                <a:gd name="T11" fmla="*/ 50 h 150"/>
                <a:gd name="T12" fmla="*/ 6 w 109"/>
                <a:gd name="T13" fmla="*/ 16 h 150"/>
                <a:gd name="T14" fmla="*/ 6 w 109"/>
                <a:gd name="T15" fmla="*/ 16 h 150"/>
                <a:gd name="T16" fmla="*/ 42 w 109"/>
                <a:gd name="T17" fmla="*/ 7 h 150"/>
                <a:gd name="T18" fmla="*/ 42 w 109"/>
                <a:gd name="T19" fmla="*/ 7 h 150"/>
                <a:gd name="T20" fmla="*/ 108 w 109"/>
                <a:gd name="T21" fmla="*/ 123 h 150"/>
                <a:gd name="T22" fmla="*/ 108 w 109"/>
                <a:gd name="T23" fmla="*/ 123 h 150"/>
                <a:gd name="T24" fmla="*/ 83 w 109"/>
                <a:gd name="T25" fmla="*/ 149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 h="150">
                  <a:moveTo>
                    <a:pt x="83" y="149"/>
                  </a:moveTo>
                  <a:lnTo>
                    <a:pt x="83" y="149"/>
                  </a:lnTo>
                  <a:cubicBezTo>
                    <a:pt x="69" y="149"/>
                    <a:pt x="57" y="137"/>
                    <a:pt x="57" y="123"/>
                  </a:cubicBezTo>
                  <a:lnTo>
                    <a:pt x="57" y="123"/>
                  </a:lnTo>
                  <a:cubicBezTo>
                    <a:pt x="57" y="93"/>
                    <a:pt x="42" y="66"/>
                    <a:pt x="16" y="50"/>
                  </a:cubicBezTo>
                  <a:lnTo>
                    <a:pt x="16" y="50"/>
                  </a:lnTo>
                  <a:cubicBezTo>
                    <a:pt x="4" y="43"/>
                    <a:pt x="0" y="28"/>
                    <a:pt x="6" y="16"/>
                  </a:cubicBezTo>
                  <a:lnTo>
                    <a:pt x="6" y="16"/>
                  </a:lnTo>
                  <a:cubicBezTo>
                    <a:pt x="13" y="4"/>
                    <a:pt x="29" y="0"/>
                    <a:pt x="42" y="7"/>
                  </a:cubicBezTo>
                  <a:lnTo>
                    <a:pt x="42" y="7"/>
                  </a:lnTo>
                  <a:cubicBezTo>
                    <a:pt x="83" y="31"/>
                    <a:pt x="108" y="75"/>
                    <a:pt x="108" y="123"/>
                  </a:cubicBezTo>
                  <a:lnTo>
                    <a:pt x="108" y="123"/>
                  </a:lnTo>
                  <a:cubicBezTo>
                    <a:pt x="108" y="137"/>
                    <a:pt x="97" y="149"/>
                    <a:pt x="83" y="149"/>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1" name="Freeform 27">
              <a:extLst>
                <a:ext uri="{FF2B5EF4-FFF2-40B4-BE49-F238E27FC236}">
                  <a16:creationId xmlns:a16="http://schemas.microsoft.com/office/drawing/2014/main" id="{87ED248E-F05D-7D4D-962F-013AD52598D7}"/>
                </a:ext>
              </a:extLst>
            </p:cNvPr>
            <p:cNvSpPr>
              <a:spLocks noChangeArrowheads="1"/>
            </p:cNvSpPr>
            <p:nvPr/>
          </p:nvSpPr>
          <p:spPr bwMode="auto">
            <a:xfrm>
              <a:off x="13094462" y="11738919"/>
              <a:ext cx="77231" cy="105032"/>
            </a:xfrm>
            <a:custGeom>
              <a:avLst/>
              <a:gdLst>
                <a:gd name="T0" fmla="*/ 26 w 110"/>
                <a:gd name="T1" fmla="*/ 150 h 151"/>
                <a:gd name="T2" fmla="*/ 26 w 110"/>
                <a:gd name="T3" fmla="*/ 150 h 151"/>
                <a:gd name="T4" fmla="*/ 0 w 110"/>
                <a:gd name="T5" fmla="*/ 124 h 151"/>
                <a:gd name="T6" fmla="*/ 0 w 110"/>
                <a:gd name="T7" fmla="*/ 124 h 151"/>
                <a:gd name="T8" fmla="*/ 67 w 110"/>
                <a:gd name="T9" fmla="*/ 8 h 151"/>
                <a:gd name="T10" fmla="*/ 67 w 110"/>
                <a:gd name="T11" fmla="*/ 8 h 151"/>
                <a:gd name="T12" fmla="*/ 102 w 110"/>
                <a:gd name="T13" fmla="*/ 17 h 151"/>
                <a:gd name="T14" fmla="*/ 102 w 110"/>
                <a:gd name="T15" fmla="*/ 17 h 151"/>
                <a:gd name="T16" fmla="*/ 92 w 110"/>
                <a:gd name="T17" fmla="*/ 51 h 151"/>
                <a:gd name="T18" fmla="*/ 92 w 110"/>
                <a:gd name="T19" fmla="*/ 51 h 151"/>
                <a:gd name="T20" fmla="*/ 51 w 110"/>
                <a:gd name="T21" fmla="*/ 124 h 151"/>
                <a:gd name="T22" fmla="*/ 51 w 110"/>
                <a:gd name="T23" fmla="*/ 124 h 151"/>
                <a:gd name="T24" fmla="*/ 26 w 110"/>
                <a:gd name="T25" fmla="*/ 15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0" h="151">
                  <a:moveTo>
                    <a:pt x="26" y="150"/>
                  </a:moveTo>
                  <a:lnTo>
                    <a:pt x="26" y="150"/>
                  </a:lnTo>
                  <a:cubicBezTo>
                    <a:pt x="11" y="150"/>
                    <a:pt x="0" y="138"/>
                    <a:pt x="0" y="124"/>
                  </a:cubicBezTo>
                  <a:lnTo>
                    <a:pt x="0" y="124"/>
                  </a:lnTo>
                  <a:cubicBezTo>
                    <a:pt x="0" y="76"/>
                    <a:pt x="26" y="32"/>
                    <a:pt x="67" y="8"/>
                  </a:cubicBezTo>
                  <a:lnTo>
                    <a:pt x="67" y="8"/>
                  </a:lnTo>
                  <a:cubicBezTo>
                    <a:pt x="80" y="0"/>
                    <a:pt x="95" y="4"/>
                    <a:pt x="102" y="17"/>
                  </a:cubicBezTo>
                  <a:lnTo>
                    <a:pt x="102" y="17"/>
                  </a:lnTo>
                  <a:cubicBezTo>
                    <a:pt x="109" y="29"/>
                    <a:pt x="105" y="44"/>
                    <a:pt x="92" y="51"/>
                  </a:cubicBezTo>
                  <a:lnTo>
                    <a:pt x="92" y="51"/>
                  </a:lnTo>
                  <a:cubicBezTo>
                    <a:pt x="67" y="67"/>
                    <a:pt x="51" y="94"/>
                    <a:pt x="51" y="124"/>
                  </a:cubicBezTo>
                  <a:lnTo>
                    <a:pt x="51" y="124"/>
                  </a:lnTo>
                  <a:cubicBezTo>
                    <a:pt x="51" y="138"/>
                    <a:pt x="39" y="150"/>
                    <a:pt x="26" y="15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2" name="Freeform 28">
              <a:extLst>
                <a:ext uri="{FF2B5EF4-FFF2-40B4-BE49-F238E27FC236}">
                  <a16:creationId xmlns:a16="http://schemas.microsoft.com/office/drawing/2014/main" id="{0AB66054-202A-BF47-9545-1557B84B06BD}"/>
                </a:ext>
              </a:extLst>
            </p:cNvPr>
            <p:cNvSpPr>
              <a:spLocks noChangeArrowheads="1"/>
            </p:cNvSpPr>
            <p:nvPr/>
          </p:nvSpPr>
          <p:spPr bwMode="auto">
            <a:xfrm>
              <a:off x="13106818" y="12001501"/>
              <a:ext cx="392328" cy="639461"/>
            </a:xfrm>
            <a:custGeom>
              <a:avLst/>
              <a:gdLst>
                <a:gd name="T0" fmla="*/ 38 w 558"/>
                <a:gd name="T1" fmla="*/ 913 h 914"/>
                <a:gd name="T2" fmla="*/ 38 w 558"/>
                <a:gd name="T3" fmla="*/ 913 h 914"/>
                <a:gd name="T4" fmla="*/ 8 w 558"/>
                <a:gd name="T5" fmla="*/ 892 h 914"/>
                <a:gd name="T6" fmla="*/ 8 w 558"/>
                <a:gd name="T7" fmla="*/ 890 h 914"/>
                <a:gd name="T8" fmla="*/ 0 w 558"/>
                <a:gd name="T9" fmla="*/ 833 h 914"/>
                <a:gd name="T10" fmla="*/ 0 w 558"/>
                <a:gd name="T11" fmla="*/ 99 h 914"/>
                <a:gd name="T12" fmla="*/ 0 w 558"/>
                <a:gd name="T13" fmla="*/ 99 h 914"/>
                <a:gd name="T14" fmla="*/ 135 w 558"/>
                <a:gd name="T15" fmla="*/ 0 h 914"/>
                <a:gd name="T16" fmla="*/ 422 w 558"/>
                <a:gd name="T17" fmla="*/ 0 h 914"/>
                <a:gd name="T18" fmla="*/ 422 w 558"/>
                <a:gd name="T19" fmla="*/ 0 h 914"/>
                <a:gd name="T20" fmla="*/ 557 w 558"/>
                <a:gd name="T21" fmla="*/ 99 h 914"/>
                <a:gd name="T22" fmla="*/ 557 w 558"/>
                <a:gd name="T23" fmla="*/ 833 h 914"/>
                <a:gd name="T24" fmla="*/ 549 w 558"/>
                <a:gd name="T25" fmla="*/ 890 h 914"/>
                <a:gd name="T26" fmla="*/ 549 w 558"/>
                <a:gd name="T27" fmla="*/ 892 h 914"/>
                <a:gd name="T28" fmla="*/ 549 w 558"/>
                <a:gd name="T29" fmla="*/ 892 h 914"/>
                <a:gd name="T30" fmla="*/ 519 w 558"/>
                <a:gd name="T31" fmla="*/ 913 h 914"/>
                <a:gd name="T32" fmla="*/ 38 w 558"/>
                <a:gd name="T33"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38" y="913"/>
                  </a:moveTo>
                  <a:lnTo>
                    <a:pt x="38" y="913"/>
                  </a:lnTo>
                  <a:cubicBezTo>
                    <a:pt x="22" y="913"/>
                    <a:pt x="8" y="903"/>
                    <a:pt x="8" y="892"/>
                  </a:cubicBezTo>
                  <a:lnTo>
                    <a:pt x="8" y="890"/>
                  </a:lnTo>
                  <a:lnTo>
                    <a:pt x="0" y="833"/>
                  </a:lnTo>
                  <a:lnTo>
                    <a:pt x="0" y="99"/>
                  </a:lnTo>
                  <a:lnTo>
                    <a:pt x="0" y="99"/>
                  </a:lnTo>
                  <a:cubicBezTo>
                    <a:pt x="0" y="45"/>
                    <a:pt x="61" y="0"/>
                    <a:pt x="135" y="0"/>
                  </a:cubicBezTo>
                  <a:lnTo>
                    <a:pt x="422" y="0"/>
                  </a:lnTo>
                  <a:lnTo>
                    <a:pt x="422" y="0"/>
                  </a:lnTo>
                  <a:cubicBezTo>
                    <a:pt x="497" y="0"/>
                    <a:pt x="557" y="45"/>
                    <a:pt x="557" y="99"/>
                  </a:cubicBezTo>
                  <a:lnTo>
                    <a:pt x="557" y="833"/>
                  </a:lnTo>
                  <a:lnTo>
                    <a:pt x="549" y="890"/>
                  </a:lnTo>
                  <a:lnTo>
                    <a:pt x="549" y="892"/>
                  </a:lnTo>
                  <a:lnTo>
                    <a:pt x="549" y="892"/>
                  </a:lnTo>
                  <a:cubicBezTo>
                    <a:pt x="549" y="903"/>
                    <a:pt x="536" y="913"/>
                    <a:pt x="519" y="913"/>
                  </a:cubicBezTo>
                  <a:lnTo>
                    <a:pt x="38" y="913"/>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13" name="Freeform 29">
              <a:extLst>
                <a:ext uri="{FF2B5EF4-FFF2-40B4-BE49-F238E27FC236}">
                  <a16:creationId xmlns:a16="http://schemas.microsoft.com/office/drawing/2014/main" id="{25DA6A45-7488-1148-98AE-E771464A9E49}"/>
                </a:ext>
              </a:extLst>
            </p:cNvPr>
            <p:cNvSpPr>
              <a:spLocks noChangeArrowheads="1"/>
            </p:cNvSpPr>
            <p:nvPr/>
          </p:nvSpPr>
          <p:spPr bwMode="auto">
            <a:xfrm>
              <a:off x="13304526" y="12001501"/>
              <a:ext cx="194620" cy="639461"/>
            </a:xfrm>
            <a:custGeom>
              <a:avLst/>
              <a:gdLst>
                <a:gd name="T0" fmla="*/ 143 w 279"/>
                <a:gd name="T1" fmla="*/ 0 h 914"/>
                <a:gd name="T2" fmla="*/ 0 w 279"/>
                <a:gd name="T3" fmla="*/ 0 h 914"/>
                <a:gd name="T4" fmla="*/ 0 w 279"/>
                <a:gd name="T5" fmla="*/ 913 h 914"/>
                <a:gd name="T6" fmla="*/ 240 w 279"/>
                <a:gd name="T7" fmla="*/ 913 h 914"/>
                <a:gd name="T8" fmla="*/ 240 w 279"/>
                <a:gd name="T9" fmla="*/ 913 h 914"/>
                <a:gd name="T10" fmla="*/ 270 w 279"/>
                <a:gd name="T11" fmla="*/ 892 h 914"/>
                <a:gd name="T12" fmla="*/ 270 w 279"/>
                <a:gd name="T13" fmla="*/ 890 h 914"/>
                <a:gd name="T14" fmla="*/ 278 w 279"/>
                <a:gd name="T15" fmla="*/ 833 h 914"/>
                <a:gd name="T16" fmla="*/ 278 w 279"/>
                <a:gd name="T17" fmla="*/ 99 h 914"/>
                <a:gd name="T18" fmla="*/ 278 w 279"/>
                <a:gd name="T19" fmla="*/ 99 h 914"/>
                <a:gd name="T20" fmla="*/ 143 w 279"/>
                <a:gd name="T21"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43" y="0"/>
                  </a:moveTo>
                  <a:lnTo>
                    <a:pt x="0" y="0"/>
                  </a:lnTo>
                  <a:lnTo>
                    <a:pt x="0" y="913"/>
                  </a:lnTo>
                  <a:lnTo>
                    <a:pt x="240" y="913"/>
                  </a:lnTo>
                  <a:lnTo>
                    <a:pt x="240" y="913"/>
                  </a:lnTo>
                  <a:cubicBezTo>
                    <a:pt x="257" y="913"/>
                    <a:pt x="270" y="903"/>
                    <a:pt x="270" y="892"/>
                  </a:cubicBezTo>
                  <a:lnTo>
                    <a:pt x="270" y="890"/>
                  </a:lnTo>
                  <a:lnTo>
                    <a:pt x="278" y="833"/>
                  </a:lnTo>
                  <a:lnTo>
                    <a:pt x="278" y="99"/>
                  </a:lnTo>
                  <a:lnTo>
                    <a:pt x="278" y="99"/>
                  </a:lnTo>
                  <a:cubicBezTo>
                    <a:pt x="278" y="45"/>
                    <a:pt x="218" y="0"/>
                    <a:pt x="143" y="0"/>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14" name="Freeform 30">
              <a:extLst>
                <a:ext uri="{FF2B5EF4-FFF2-40B4-BE49-F238E27FC236}">
                  <a16:creationId xmlns:a16="http://schemas.microsoft.com/office/drawing/2014/main" id="{E557FAF1-5791-9D4F-A8BA-EA953A19F1D2}"/>
                </a:ext>
              </a:extLst>
            </p:cNvPr>
            <p:cNvSpPr>
              <a:spLocks noChangeArrowheads="1"/>
            </p:cNvSpPr>
            <p:nvPr/>
          </p:nvSpPr>
          <p:spPr bwMode="auto">
            <a:xfrm>
              <a:off x="13146979" y="12171405"/>
              <a:ext cx="315097" cy="315097"/>
            </a:xfrm>
            <a:custGeom>
              <a:avLst/>
              <a:gdLst>
                <a:gd name="T0" fmla="*/ 28 w 449"/>
                <a:gd name="T1" fmla="*/ 0 h 449"/>
                <a:gd name="T2" fmla="*/ 419 w 449"/>
                <a:gd name="T3" fmla="*/ 0 h 449"/>
                <a:gd name="T4" fmla="*/ 419 w 449"/>
                <a:gd name="T5" fmla="*/ 0 h 449"/>
                <a:gd name="T6" fmla="*/ 448 w 449"/>
                <a:gd name="T7" fmla="*/ 28 h 449"/>
                <a:gd name="T8" fmla="*/ 448 w 449"/>
                <a:gd name="T9" fmla="*/ 420 h 449"/>
                <a:gd name="T10" fmla="*/ 448 w 449"/>
                <a:gd name="T11" fmla="*/ 420 h 449"/>
                <a:gd name="T12" fmla="*/ 419 w 449"/>
                <a:gd name="T13" fmla="*/ 448 h 449"/>
                <a:gd name="T14" fmla="*/ 28 w 449"/>
                <a:gd name="T15" fmla="*/ 448 h 449"/>
                <a:gd name="T16" fmla="*/ 28 w 449"/>
                <a:gd name="T17" fmla="*/ 448 h 449"/>
                <a:gd name="T18" fmla="*/ 0 w 449"/>
                <a:gd name="T19" fmla="*/ 420 h 449"/>
                <a:gd name="T20" fmla="*/ 0 w 449"/>
                <a:gd name="T21" fmla="*/ 28 h 449"/>
                <a:gd name="T22" fmla="*/ 0 w 449"/>
                <a:gd name="T23" fmla="*/ 28 h 449"/>
                <a:gd name="T24" fmla="*/ 28 w 449"/>
                <a:gd name="T25" fmla="*/ 0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49">
                  <a:moveTo>
                    <a:pt x="28" y="0"/>
                  </a:moveTo>
                  <a:lnTo>
                    <a:pt x="419" y="0"/>
                  </a:lnTo>
                  <a:lnTo>
                    <a:pt x="419" y="0"/>
                  </a:lnTo>
                  <a:cubicBezTo>
                    <a:pt x="435" y="0"/>
                    <a:pt x="448" y="13"/>
                    <a:pt x="448" y="28"/>
                  </a:cubicBezTo>
                  <a:lnTo>
                    <a:pt x="448" y="420"/>
                  </a:lnTo>
                  <a:lnTo>
                    <a:pt x="448" y="420"/>
                  </a:lnTo>
                  <a:cubicBezTo>
                    <a:pt x="448" y="436"/>
                    <a:pt x="435" y="448"/>
                    <a:pt x="419" y="448"/>
                  </a:cubicBezTo>
                  <a:lnTo>
                    <a:pt x="28" y="448"/>
                  </a:lnTo>
                  <a:lnTo>
                    <a:pt x="28" y="448"/>
                  </a:lnTo>
                  <a:cubicBezTo>
                    <a:pt x="13" y="448"/>
                    <a:pt x="0" y="436"/>
                    <a:pt x="0" y="420"/>
                  </a:cubicBezTo>
                  <a:lnTo>
                    <a:pt x="0" y="28"/>
                  </a:lnTo>
                  <a:lnTo>
                    <a:pt x="0" y="28"/>
                  </a:lnTo>
                  <a:cubicBezTo>
                    <a:pt x="0" y="13"/>
                    <a:pt x="13" y="0"/>
                    <a:pt x="28" y="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5" name="Freeform 31">
              <a:extLst>
                <a:ext uri="{FF2B5EF4-FFF2-40B4-BE49-F238E27FC236}">
                  <a16:creationId xmlns:a16="http://schemas.microsoft.com/office/drawing/2014/main" id="{D68FB21F-E514-E946-9966-A4A9A3111460}"/>
                </a:ext>
              </a:extLst>
            </p:cNvPr>
            <p:cNvSpPr>
              <a:spLocks noChangeArrowheads="1"/>
            </p:cNvSpPr>
            <p:nvPr/>
          </p:nvSpPr>
          <p:spPr bwMode="auto">
            <a:xfrm>
              <a:off x="13103730" y="12007679"/>
              <a:ext cx="80319" cy="225510"/>
            </a:xfrm>
            <a:custGeom>
              <a:avLst/>
              <a:gdLst>
                <a:gd name="T0" fmla="*/ 86 w 116"/>
                <a:gd name="T1" fmla="*/ 321 h 322"/>
                <a:gd name="T2" fmla="*/ 0 w 116"/>
                <a:gd name="T3" fmla="*/ 8 h 322"/>
                <a:gd name="T4" fmla="*/ 30 w 116"/>
                <a:gd name="T5" fmla="*/ 0 h 322"/>
                <a:gd name="T6" fmla="*/ 115 w 116"/>
                <a:gd name="T7" fmla="*/ 313 h 322"/>
                <a:gd name="T8" fmla="*/ 86 w 116"/>
                <a:gd name="T9" fmla="*/ 321 h 322"/>
              </a:gdLst>
              <a:ahLst/>
              <a:cxnLst>
                <a:cxn ang="0">
                  <a:pos x="T0" y="T1"/>
                </a:cxn>
                <a:cxn ang="0">
                  <a:pos x="T2" y="T3"/>
                </a:cxn>
                <a:cxn ang="0">
                  <a:pos x="T4" y="T5"/>
                </a:cxn>
                <a:cxn ang="0">
                  <a:pos x="T6" y="T7"/>
                </a:cxn>
                <a:cxn ang="0">
                  <a:pos x="T8" y="T9"/>
                </a:cxn>
              </a:cxnLst>
              <a:rect l="0" t="0" r="r" b="b"/>
              <a:pathLst>
                <a:path w="116" h="322">
                  <a:moveTo>
                    <a:pt x="86" y="321"/>
                  </a:moveTo>
                  <a:lnTo>
                    <a:pt x="0" y="8"/>
                  </a:lnTo>
                  <a:lnTo>
                    <a:pt x="30" y="0"/>
                  </a:lnTo>
                  <a:lnTo>
                    <a:pt x="115" y="313"/>
                  </a:lnTo>
                  <a:lnTo>
                    <a:pt x="86"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6" name="Freeform 32">
              <a:extLst>
                <a:ext uri="{FF2B5EF4-FFF2-40B4-BE49-F238E27FC236}">
                  <a16:creationId xmlns:a16="http://schemas.microsoft.com/office/drawing/2014/main" id="{43523492-02A8-A349-B438-FFACB215DDB8}"/>
                </a:ext>
              </a:extLst>
            </p:cNvPr>
            <p:cNvSpPr>
              <a:spLocks noChangeArrowheads="1"/>
            </p:cNvSpPr>
            <p:nvPr/>
          </p:nvSpPr>
          <p:spPr bwMode="auto">
            <a:xfrm>
              <a:off x="13079017" y="12433987"/>
              <a:ext cx="123568" cy="172995"/>
            </a:xfrm>
            <a:custGeom>
              <a:avLst/>
              <a:gdLst>
                <a:gd name="T0" fmla="*/ 43 w 176"/>
                <a:gd name="T1" fmla="*/ 246 h 247"/>
                <a:gd name="T2" fmla="*/ 0 w 176"/>
                <a:gd name="T3" fmla="*/ 220 h 247"/>
                <a:gd name="T4" fmla="*/ 131 w 176"/>
                <a:gd name="T5" fmla="*/ 0 h 247"/>
                <a:gd name="T6" fmla="*/ 175 w 176"/>
                <a:gd name="T7" fmla="*/ 25 h 247"/>
                <a:gd name="T8" fmla="*/ 43 w 176"/>
                <a:gd name="T9" fmla="*/ 246 h 247"/>
              </a:gdLst>
              <a:ahLst/>
              <a:cxnLst>
                <a:cxn ang="0">
                  <a:pos x="T0" y="T1"/>
                </a:cxn>
                <a:cxn ang="0">
                  <a:pos x="T2" y="T3"/>
                </a:cxn>
                <a:cxn ang="0">
                  <a:pos x="T4" y="T5"/>
                </a:cxn>
                <a:cxn ang="0">
                  <a:pos x="T6" y="T7"/>
                </a:cxn>
                <a:cxn ang="0">
                  <a:pos x="T8" y="T9"/>
                </a:cxn>
              </a:cxnLst>
              <a:rect l="0" t="0" r="r" b="b"/>
              <a:pathLst>
                <a:path w="176" h="247">
                  <a:moveTo>
                    <a:pt x="43" y="246"/>
                  </a:moveTo>
                  <a:lnTo>
                    <a:pt x="0" y="220"/>
                  </a:lnTo>
                  <a:lnTo>
                    <a:pt x="131" y="0"/>
                  </a:lnTo>
                  <a:lnTo>
                    <a:pt x="175" y="25"/>
                  </a:lnTo>
                  <a:lnTo>
                    <a:pt x="43"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7" name="Freeform 33">
              <a:extLst>
                <a:ext uri="{FF2B5EF4-FFF2-40B4-BE49-F238E27FC236}">
                  <a16:creationId xmlns:a16="http://schemas.microsoft.com/office/drawing/2014/main" id="{67F7F77E-9032-AE46-96B0-2E5B5DE8C2E4}"/>
                </a:ext>
              </a:extLst>
            </p:cNvPr>
            <p:cNvSpPr>
              <a:spLocks noChangeArrowheads="1"/>
            </p:cNvSpPr>
            <p:nvPr/>
          </p:nvSpPr>
          <p:spPr bwMode="auto">
            <a:xfrm>
              <a:off x="13421916" y="12007679"/>
              <a:ext cx="80319" cy="225510"/>
            </a:xfrm>
            <a:custGeom>
              <a:avLst/>
              <a:gdLst>
                <a:gd name="T0" fmla="*/ 30 w 116"/>
                <a:gd name="T1" fmla="*/ 321 h 322"/>
                <a:gd name="T2" fmla="*/ 0 w 116"/>
                <a:gd name="T3" fmla="*/ 313 h 322"/>
                <a:gd name="T4" fmla="*/ 86 w 116"/>
                <a:gd name="T5" fmla="*/ 0 h 322"/>
                <a:gd name="T6" fmla="*/ 115 w 116"/>
                <a:gd name="T7" fmla="*/ 8 h 322"/>
                <a:gd name="T8" fmla="*/ 30 w 116"/>
                <a:gd name="T9" fmla="*/ 321 h 322"/>
              </a:gdLst>
              <a:ahLst/>
              <a:cxnLst>
                <a:cxn ang="0">
                  <a:pos x="T0" y="T1"/>
                </a:cxn>
                <a:cxn ang="0">
                  <a:pos x="T2" y="T3"/>
                </a:cxn>
                <a:cxn ang="0">
                  <a:pos x="T4" y="T5"/>
                </a:cxn>
                <a:cxn ang="0">
                  <a:pos x="T6" y="T7"/>
                </a:cxn>
                <a:cxn ang="0">
                  <a:pos x="T8" y="T9"/>
                </a:cxn>
              </a:cxnLst>
              <a:rect l="0" t="0" r="r" b="b"/>
              <a:pathLst>
                <a:path w="116" h="322">
                  <a:moveTo>
                    <a:pt x="30" y="321"/>
                  </a:moveTo>
                  <a:lnTo>
                    <a:pt x="0" y="313"/>
                  </a:lnTo>
                  <a:lnTo>
                    <a:pt x="86" y="0"/>
                  </a:lnTo>
                  <a:lnTo>
                    <a:pt x="115" y="8"/>
                  </a:lnTo>
                  <a:lnTo>
                    <a:pt x="30"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8" name="Freeform 34">
              <a:extLst>
                <a:ext uri="{FF2B5EF4-FFF2-40B4-BE49-F238E27FC236}">
                  <a16:creationId xmlns:a16="http://schemas.microsoft.com/office/drawing/2014/main" id="{DF37ECCF-593D-374A-85EC-68337A9C2E6F}"/>
                </a:ext>
              </a:extLst>
            </p:cNvPr>
            <p:cNvSpPr>
              <a:spLocks noChangeArrowheads="1"/>
            </p:cNvSpPr>
            <p:nvPr/>
          </p:nvSpPr>
          <p:spPr bwMode="auto">
            <a:xfrm>
              <a:off x="13406471" y="12433987"/>
              <a:ext cx="123568" cy="172995"/>
            </a:xfrm>
            <a:custGeom>
              <a:avLst/>
              <a:gdLst>
                <a:gd name="T0" fmla="*/ 131 w 177"/>
                <a:gd name="T1" fmla="*/ 246 h 247"/>
                <a:gd name="T2" fmla="*/ 0 w 177"/>
                <a:gd name="T3" fmla="*/ 25 h 247"/>
                <a:gd name="T4" fmla="*/ 43 w 177"/>
                <a:gd name="T5" fmla="*/ 0 h 247"/>
                <a:gd name="T6" fmla="*/ 176 w 177"/>
                <a:gd name="T7" fmla="*/ 220 h 247"/>
                <a:gd name="T8" fmla="*/ 131 w 177"/>
                <a:gd name="T9" fmla="*/ 246 h 247"/>
              </a:gdLst>
              <a:ahLst/>
              <a:cxnLst>
                <a:cxn ang="0">
                  <a:pos x="T0" y="T1"/>
                </a:cxn>
                <a:cxn ang="0">
                  <a:pos x="T2" y="T3"/>
                </a:cxn>
                <a:cxn ang="0">
                  <a:pos x="T4" y="T5"/>
                </a:cxn>
                <a:cxn ang="0">
                  <a:pos x="T6" y="T7"/>
                </a:cxn>
                <a:cxn ang="0">
                  <a:pos x="T8" y="T9"/>
                </a:cxn>
              </a:cxnLst>
              <a:rect l="0" t="0" r="r" b="b"/>
              <a:pathLst>
                <a:path w="177" h="247">
                  <a:moveTo>
                    <a:pt x="131" y="246"/>
                  </a:moveTo>
                  <a:lnTo>
                    <a:pt x="0" y="25"/>
                  </a:lnTo>
                  <a:lnTo>
                    <a:pt x="43" y="0"/>
                  </a:lnTo>
                  <a:lnTo>
                    <a:pt x="176" y="220"/>
                  </a:lnTo>
                  <a:lnTo>
                    <a:pt x="131"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9" name="Freeform 35">
              <a:extLst>
                <a:ext uri="{FF2B5EF4-FFF2-40B4-BE49-F238E27FC236}">
                  <a16:creationId xmlns:a16="http://schemas.microsoft.com/office/drawing/2014/main" id="{A1A5C402-0245-0841-A81F-F82E783B782E}"/>
                </a:ext>
              </a:extLst>
            </p:cNvPr>
            <p:cNvSpPr>
              <a:spLocks noChangeArrowheads="1"/>
            </p:cNvSpPr>
            <p:nvPr/>
          </p:nvSpPr>
          <p:spPr bwMode="auto">
            <a:xfrm>
              <a:off x="13196406" y="12214654"/>
              <a:ext cx="213153" cy="71052"/>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20" name="Freeform 36">
              <a:extLst>
                <a:ext uri="{FF2B5EF4-FFF2-40B4-BE49-F238E27FC236}">
                  <a16:creationId xmlns:a16="http://schemas.microsoft.com/office/drawing/2014/main" id="{A61EA08C-DE41-ED4A-866A-2DC6C0521AEE}"/>
                </a:ext>
              </a:extLst>
            </p:cNvPr>
            <p:cNvSpPr>
              <a:spLocks noChangeArrowheads="1"/>
            </p:cNvSpPr>
            <p:nvPr/>
          </p:nvSpPr>
          <p:spPr bwMode="auto">
            <a:xfrm>
              <a:off x="13196406" y="12359847"/>
              <a:ext cx="213153" cy="71050"/>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grpSp>
      <p:grpSp>
        <p:nvGrpSpPr>
          <p:cNvPr id="11" name="Group 10">
            <a:extLst>
              <a:ext uri="{FF2B5EF4-FFF2-40B4-BE49-F238E27FC236}">
                <a16:creationId xmlns:a16="http://schemas.microsoft.com/office/drawing/2014/main" id="{64C75C69-DB7C-E14E-84D4-20B9B29E6E44}"/>
              </a:ext>
            </a:extLst>
          </p:cNvPr>
          <p:cNvGrpSpPr/>
          <p:nvPr/>
        </p:nvGrpSpPr>
        <p:grpSpPr>
          <a:xfrm>
            <a:off x="7648008" y="5235314"/>
            <a:ext cx="1071948" cy="645640"/>
            <a:chOff x="10712698" y="4284706"/>
            <a:chExt cx="1071948" cy="645640"/>
          </a:xfrm>
        </p:grpSpPr>
        <p:sp>
          <p:nvSpPr>
            <p:cNvPr id="221" name="Freeform 37">
              <a:extLst>
                <a:ext uri="{FF2B5EF4-FFF2-40B4-BE49-F238E27FC236}">
                  <a16:creationId xmlns:a16="http://schemas.microsoft.com/office/drawing/2014/main" id="{60404714-26A3-EB41-A426-CA32ED62E528}"/>
                </a:ext>
              </a:extLst>
            </p:cNvPr>
            <p:cNvSpPr>
              <a:spLocks noChangeArrowheads="1"/>
            </p:cNvSpPr>
            <p:nvPr/>
          </p:nvSpPr>
          <p:spPr bwMode="auto">
            <a:xfrm>
              <a:off x="10712698" y="4349578"/>
              <a:ext cx="1071948" cy="515896"/>
            </a:xfrm>
            <a:custGeom>
              <a:avLst/>
              <a:gdLst>
                <a:gd name="T0" fmla="*/ 1530 w 1531"/>
                <a:gd name="T1" fmla="*/ 81 h 737"/>
                <a:gd name="T2" fmla="*/ 1530 w 1531"/>
                <a:gd name="T3" fmla="*/ 655 h 737"/>
                <a:gd name="T4" fmla="*/ 1530 w 1531"/>
                <a:gd name="T5" fmla="*/ 655 h 737"/>
                <a:gd name="T6" fmla="*/ 1449 w 1531"/>
                <a:gd name="T7" fmla="*/ 736 h 737"/>
                <a:gd name="T8" fmla="*/ 202 w 1531"/>
                <a:gd name="T9" fmla="*/ 736 h 737"/>
                <a:gd name="T10" fmla="*/ 202 w 1531"/>
                <a:gd name="T11" fmla="*/ 736 h 737"/>
                <a:gd name="T12" fmla="*/ 0 w 1531"/>
                <a:gd name="T13" fmla="*/ 534 h 737"/>
                <a:gd name="T14" fmla="*/ 0 w 1531"/>
                <a:gd name="T15" fmla="*/ 203 h 737"/>
                <a:gd name="T16" fmla="*/ 0 w 1531"/>
                <a:gd name="T17" fmla="*/ 203 h 737"/>
                <a:gd name="T18" fmla="*/ 202 w 1531"/>
                <a:gd name="T19" fmla="*/ 0 h 737"/>
                <a:gd name="T20" fmla="*/ 1449 w 1531"/>
                <a:gd name="T21" fmla="*/ 0 h 737"/>
                <a:gd name="T22" fmla="*/ 1449 w 1531"/>
                <a:gd name="T23" fmla="*/ 0 h 737"/>
                <a:gd name="T24" fmla="*/ 1530 w 1531"/>
                <a:gd name="T25" fmla="*/ 81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1" h="737">
                  <a:moveTo>
                    <a:pt x="1530" y="81"/>
                  </a:moveTo>
                  <a:lnTo>
                    <a:pt x="1530" y="655"/>
                  </a:lnTo>
                  <a:lnTo>
                    <a:pt x="1530" y="655"/>
                  </a:lnTo>
                  <a:cubicBezTo>
                    <a:pt x="1530" y="699"/>
                    <a:pt x="1494" y="736"/>
                    <a:pt x="1449" y="736"/>
                  </a:cubicBezTo>
                  <a:lnTo>
                    <a:pt x="202" y="736"/>
                  </a:lnTo>
                  <a:lnTo>
                    <a:pt x="202" y="736"/>
                  </a:lnTo>
                  <a:cubicBezTo>
                    <a:pt x="91" y="736"/>
                    <a:pt x="0" y="645"/>
                    <a:pt x="0" y="534"/>
                  </a:cubicBezTo>
                  <a:lnTo>
                    <a:pt x="0" y="203"/>
                  </a:lnTo>
                  <a:lnTo>
                    <a:pt x="0" y="203"/>
                  </a:lnTo>
                  <a:cubicBezTo>
                    <a:pt x="0" y="91"/>
                    <a:pt x="91" y="0"/>
                    <a:pt x="202" y="0"/>
                  </a:cubicBezTo>
                  <a:lnTo>
                    <a:pt x="1449" y="0"/>
                  </a:lnTo>
                  <a:lnTo>
                    <a:pt x="1449" y="0"/>
                  </a:lnTo>
                  <a:cubicBezTo>
                    <a:pt x="1494" y="0"/>
                    <a:pt x="1530" y="37"/>
                    <a:pt x="1530" y="81"/>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2" name="Freeform 38">
              <a:extLst>
                <a:ext uri="{FF2B5EF4-FFF2-40B4-BE49-F238E27FC236}">
                  <a16:creationId xmlns:a16="http://schemas.microsoft.com/office/drawing/2014/main" id="{5FE77355-60F5-BA43-A80D-286428319355}"/>
                </a:ext>
              </a:extLst>
            </p:cNvPr>
            <p:cNvSpPr>
              <a:spLocks noChangeArrowheads="1"/>
            </p:cNvSpPr>
            <p:nvPr/>
          </p:nvSpPr>
          <p:spPr bwMode="auto">
            <a:xfrm>
              <a:off x="10743590" y="4380470"/>
              <a:ext cx="973093" cy="451022"/>
            </a:xfrm>
            <a:custGeom>
              <a:avLst/>
              <a:gdLst>
                <a:gd name="T0" fmla="*/ 1389 w 1390"/>
                <a:gd name="T1" fmla="*/ 608 h 643"/>
                <a:gd name="T2" fmla="*/ 1389 w 1390"/>
                <a:gd name="T3" fmla="*/ 608 h 643"/>
                <a:gd name="T4" fmla="*/ 1354 w 1390"/>
                <a:gd name="T5" fmla="*/ 642 h 643"/>
                <a:gd name="T6" fmla="*/ 155 w 1390"/>
                <a:gd name="T7" fmla="*/ 642 h 643"/>
                <a:gd name="T8" fmla="*/ 155 w 1390"/>
                <a:gd name="T9" fmla="*/ 642 h 643"/>
                <a:gd name="T10" fmla="*/ 0 w 1390"/>
                <a:gd name="T11" fmla="*/ 487 h 643"/>
                <a:gd name="T12" fmla="*/ 0 w 1390"/>
                <a:gd name="T13" fmla="*/ 156 h 643"/>
                <a:gd name="T14" fmla="*/ 0 w 1390"/>
                <a:gd name="T15" fmla="*/ 156 h 643"/>
                <a:gd name="T16" fmla="*/ 155 w 1390"/>
                <a:gd name="T17" fmla="*/ 0 h 643"/>
                <a:gd name="T18" fmla="*/ 1354 w 1390"/>
                <a:gd name="T19" fmla="*/ 0 h 643"/>
                <a:gd name="T20" fmla="*/ 1354 w 1390"/>
                <a:gd name="T21" fmla="*/ 0 h 643"/>
                <a:gd name="T22" fmla="*/ 1389 w 1390"/>
                <a:gd name="T23" fmla="*/ 34 h 643"/>
                <a:gd name="T24" fmla="*/ 1389 w 1390"/>
                <a:gd name="T25" fmla="*/ 608 h 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90" h="643">
                  <a:moveTo>
                    <a:pt x="1389" y="608"/>
                  </a:moveTo>
                  <a:lnTo>
                    <a:pt x="1389" y="608"/>
                  </a:lnTo>
                  <a:cubicBezTo>
                    <a:pt x="1389" y="627"/>
                    <a:pt x="1373" y="642"/>
                    <a:pt x="1354" y="642"/>
                  </a:cubicBezTo>
                  <a:lnTo>
                    <a:pt x="155" y="642"/>
                  </a:lnTo>
                  <a:lnTo>
                    <a:pt x="155" y="642"/>
                  </a:lnTo>
                  <a:cubicBezTo>
                    <a:pt x="70" y="642"/>
                    <a:pt x="0" y="572"/>
                    <a:pt x="0" y="487"/>
                  </a:cubicBezTo>
                  <a:lnTo>
                    <a:pt x="0" y="156"/>
                  </a:lnTo>
                  <a:lnTo>
                    <a:pt x="0" y="156"/>
                  </a:lnTo>
                  <a:cubicBezTo>
                    <a:pt x="0" y="70"/>
                    <a:pt x="70" y="0"/>
                    <a:pt x="155" y="0"/>
                  </a:cubicBezTo>
                  <a:lnTo>
                    <a:pt x="1354" y="0"/>
                  </a:lnTo>
                  <a:lnTo>
                    <a:pt x="1354" y="0"/>
                  </a:lnTo>
                  <a:cubicBezTo>
                    <a:pt x="1373" y="0"/>
                    <a:pt x="1389" y="16"/>
                    <a:pt x="1389" y="34"/>
                  </a:cubicBezTo>
                  <a:lnTo>
                    <a:pt x="1389" y="608"/>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23" name="Freeform 39">
              <a:extLst>
                <a:ext uri="{FF2B5EF4-FFF2-40B4-BE49-F238E27FC236}">
                  <a16:creationId xmlns:a16="http://schemas.microsoft.com/office/drawing/2014/main" id="{E1ED036B-A0B5-2649-BEAC-92ACE21EE65B}"/>
                </a:ext>
              </a:extLst>
            </p:cNvPr>
            <p:cNvSpPr>
              <a:spLocks noChangeArrowheads="1"/>
            </p:cNvSpPr>
            <p:nvPr/>
          </p:nvSpPr>
          <p:spPr bwMode="auto">
            <a:xfrm>
              <a:off x="10864067" y="4689389"/>
              <a:ext cx="200798" cy="83409"/>
            </a:xfrm>
            <a:custGeom>
              <a:avLst/>
              <a:gdLst>
                <a:gd name="T0" fmla="*/ 284 w 288"/>
                <a:gd name="T1" fmla="*/ 103 h 118"/>
                <a:gd name="T2" fmla="*/ 284 w 288"/>
                <a:gd name="T3" fmla="*/ 103 h 118"/>
                <a:gd name="T4" fmla="*/ 284 w 288"/>
                <a:gd name="T5" fmla="*/ 103 h 118"/>
                <a:gd name="T6" fmla="*/ 263 w 288"/>
                <a:gd name="T7" fmla="*/ 114 h 118"/>
                <a:gd name="T8" fmla="*/ 13 w 288"/>
                <a:gd name="T9" fmla="*/ 35 h 118"/>
                <a:gd name="T10" fmla="*/ 13 w 288"/>
                <a:gd name="T11" fmla="*/ 35 h 118"/>
                <a:gd name="T12" fmla="*/ 2 w 288"/>
                <a:gd name="T13" fmla="*/ 14 h 118"/>
                <a:gd name="T14" fmla="*/ 2 w 288"/>
                <a:gd name="T15" fmla="*/ 14 h 118"/>
                <a:gd name="T16" fmla="*/ 23 w 288"/>
                <a:gd name="T17" fmla="*/ 3 h 118"/>
                <a:gd name="T18" fmla="*/ 273 w 288"/>
                <a:gd name="T19" fmla="*/ 81 h 118"/>
                <a:gd name="T20" fmla="*/ 273 w 288"/>
                <a:gd name="T21" fmla="*/ 81 h 118"/>
                <a:gd name="T22" fmla="*/ 284 w 288"/>
                <a:gd name="T23" fmla="*/ 103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03"/>
                  </a:moveTo>
                  <a:lnTo>
                    <a:pt x="284" y="103"/>
                  </a:lnTo>
                  <a:lnTo>
                    <a:pt x="284" y="103"/>
                  </a:lnTo>
                  <a:cubicBezTo>
                    <a:pt x="282" y="112"/>
                    <a:pt x="272" y="117"/>
                    <a:pt x="263" y="114"/>
                  </a:cubicBezTo>
                  <a:lnTo>
                    <a:pt x="13" y="35"/>
                  </a:lnTo>
                  <a:lnTo>
                    <a:pt x="13" y="35"/>
                  </a:lnTo>
                  <a:cubicBezTo>
                    <a:pt x="4" y="32"/>
                    <a:pt x="0" y="23"/>
                    <a:pt x="2" y="14"/>
                  </a:cubicBezTo>
                  <a:lnTo>
                    <a:pt x="2" y="14"/>
                  </a:lnTo>
                  <a:cubicBezTo>
                    <a:pt x="5" y="5"/>
                    <a:pt x="15" y="0"/>
                    <a:pt x="23" y="3"/>
                  </a:cubicBezTo>
                  <a:lnTo>
                    <a:pt x="273" y="81"/>
                  </a:lnTo>
                  <a:lnTo>
                    <a:pt x="273" y="81"/>
                  </a:lnTo>
                  <a:cubicBezTo>
                    <a:pt x="282" y="85"/>
                    <a:pt x="287" y="94"/>
                    <a:pt x="284" y="103"/>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4" name="Freeform 40">
              <a:extLst>
                <a:ext uri="{FF2B5EF4-FFF2-40B4-BE49-F238E27FC236}">
                  <a16:creationId xmlns:a16="http://schemas.microsoft.com/office/drawing/2014/main" id="{4367C4BB-4C81-854C-9D1D-CDE83F6FF894}"/>
                </a:ext>
              </a:extLst>
            </p:cNvPr>
            <p:cNvSpPr>
              <a:spLocks noChangeArrowheads="1"/>
            </p:cNvSpPr>
            <p:nvPr/>
          </p:nvSpPr>
          <p:spPr bwMode="auto">
            <a:xfrm>
              <a:off x="10864067" y="4445344"/>
              <a:ext cx="200798" cy="83407"/>
            </a:xfrm>
            <a:custGeom>
              <a:avLst/>
              <a:gdLst>
                <a:gd name="T0" fmla="*/ 284 w 288"/>
                <a:gd name="T1" fmla="*/ 14 h 118"/>
                <a:gd name="T2" fmla="*/ 284 w 288"/>
                <a:gd name="T3" fmla="*/ 14 h 118"/>
                <a:gd name="T4" fmla="*/ 284 w 288"/>
                <a:gd name="T5" fmla="*/ 14 h 118"/>
                <a:gd name="T6" fmla="*/ 263 w 288"/>
                <a:gd name="T7" fmla="*/ 3 h 118"/>
                <a:gd name="T8" fmla="*/ 13 w 288"/>
                <a:gd name="T9" fmla="*/ 82 h 118"/>
                <a:gd name="T10" fmla="*/ 13 w 288"/>
                <a:gd name="T11" fmla="*/ 82 h 118"/>
                <a:gd name="T12" fmla="*/ 2 w 288"/>
                <a:gd name="T13" fmla="*/ 103 h 118"/>
                <a:gd name="T14" fmla="*/ 2 w 288"/>
                <a:gd name="T15" fmla="*/ 103 h 118"/>
                <a:gd name="T16" fmla="*/ 23 w 288"/>
                <a:gd name="T17" fmla="*/ 114 h 118"/>
                <a:gd name="T18" fmla="*/ 273 w 288"/>
                <a:gd name="T19" fmla="*/ 35 h 118"/>
                <a:gd name="T20" fmla="*/ 273 w 288"/>
                <a:gd name="T21" fmla="*/ 35 h 118"/>
                <a:gd name="T22" fmla="*/ 284 w 288"/>
                <a:gd name="T23" fmla="*/ 14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4"/>
                  </a:moveTo>
                  <a:lnTo>
                    <a:pt x="284" y="14"/>
                  </a:lnTo>
                  <a:lnTo>
                    <a:pt x="284" y="14"/>
                  </a:lnTo>
                  <a:cubicBezTo>
                    <a:pt x="282" y="5"/>
                    <a:pt x="272" y="0"/>
                    <a:pt x="263" y="3"/>
                  </a:cubicBezTo>
                  <a:lnTo>
                    <a:pt x="13" y="82"/>
                  </a:lnTo>
                  <a:lnTo>
                    <a:pt x="13" y="82"/>
                  </a:lnTo>
                  <a:cubicBezTo>
                    <a:pt x="4" y="84"/>
                    <a:pt x="0" y="94"/>
                    <a:pt x="2" y="103"/>
                  </a:cubicBezTo>
                  <a:lnTo>
                    <a:pt x="2" y="103"/>
                  </a:lnTo>
                  <a:cubicBezTo>
                    <a:pt x="5" y="112"/>
                    <a:pt x="15" y="117"/>
                    <a:pt x="23" y="114"/>
                  </a:cubicBezTo>
                  <a:lnTo>
                    <a:pt x="273" y="35"/>
                  </a:lnTo>
                  <a:lnTo>
                    <a:pt x="273" y="35"/>
                  </a:lnTo>
                  <a:cubicBezTo>
                    <a:pt x="282" y="33"/>
                    <a:pt x="287" y="23"/>
                    <a:pt x="284" y="14"/>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5" name="Freeform 41">
              <a:extLst>
                <a:ext uri="{FF2B5EF4-FFF2-40B4-BE49-F238E27FC236}">
                  <a16:creationId xmlns:a16="http://schemas.microsoft.com/office/drawing/2014/main" id="{59EF9DE6-E6F1-9446-806E-4BA33CF1FF47}"/>
                </a:ext>
              </a:extLst>
            </p:cNvPr>
            <p:cNvSpPr>
              <a:spLocks noChangeArrowheads="1"/>
            </p:cNvSpPr>
            <p:nvPr/>
          </p:nvSpPr>
          <p:spPr bwMode="auto">
            <a:xfrm>
              <a:off x="11080311" y="4831492"/>
              <a:ext cx="37070" cy="98854"/>
            </a:xfrm>
            <a:custGeom>
              <a:avLst/>
              <a:gdLst>
                <a:gd name="T0" fmla="*/ 54 w 55"/>
                <a:gd name="T1" fmla="*/ 28 h 141"/>
                <a:gd name="T2" fmla="*/ 54 w 55"/>
                <a:gd name="T3" fmla="*/ 112 h 141"/>
                <a:gd name="T4" fmla="*/ 54 w 55"/>
                <a:gd name="T5" fmla="*/ 112 h 141"/>
                <a:gd name="T6" fmla="*/ 27 w 55"/>
                <a:gd name="T7" fmla="*/ 140 h 141"/>
                <a:gd name="T8" fmla="*/ 27 w 55"/>
                <a:gd name="T9" fmla="*/ 140 h 141"/>
                <a:gd name="T10" fmla="*/ 0 w 55"/>
                <a:gd name="T11" fmla="*/ 112 h 141"/>
                <a:gd name="T12" fmla="*/ 0 w 55"/>
                <a:gd name="T13" fmla="*/ 28 h 141"/>
                <a:gd name="T14" fmla="*/ 0 w 55"/>
                <a:gd name="T15" fmla="*/ 28 h 141"/>
                <a:gd name="T16" fmla="*/ 27 w 55"/>
                <a:gd name="T17" fmla="*/ 0 h 141"/>
                <a:gd name="T18" fmla="*/ 27 w 55"/>
                <a:gd name="T19" fmla="*/ 0 h 141"/>
                <a:gd name="T20" fmla="*/ 54 w 55"/>
                <a:gd name="T21" fmla="*/ 28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1">
                  <a:moveTo>
                    <a:pt x="54" y="28"/>
                  </a:moveTo>
                  <a:lnTo>
                    <a:pt x="54" y="112"/>
                  </a:lnTo>
                  <a:lnTo>
                    <a:pt x="54" y="112"/>
                  </a:lnTo>
                  <a:cubicBezTo>
                    <a:pt x="54" y="127"/>
                    <a:pt x="42" y="140"/>
                    <a:pt x="27" y="140"/>
                  </a:cubicBezTo>
                  <a:lnTo>
                    <a:pt x="27" y="140"/>
                  </a:lnTo>
                  <a:cubicBezTo>
                    <a:pt x="12" y="140"/>
                    <a:pt x="0" y="127"/>
                    <a:pt x="0" y="112"/>
                  </a:cubicBezTo>
                  <a:lnTo>
                    <a:pt x="0" y="28"/>
                  </a:lnTo>
                  <a:lnTo>
                    <a:pt x="0" y="28"/>
                  </a:lnTo>
                  <a:cubicBezTo>
                    <a:pt x="0" y="13"/>
                    <a:pt x="12" y="0"/>
                    <a:pt x="27" y="0"/>
                  </a:cubicBezTo>
                  <a:lnTo>
                    <a:pt x="27" y="0"/>
                  </a:lnTo>
                  <a:cubicBezTo>
                    <a:pt x="42" y="0"/>
                    <a:pt x="54" y="13"/>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6" name="Freeform 42">
              <a:extLst>
                <a:ext uri="{FF2B5EF4-FFF2-40B4-BE49-F238E27FC236}">
                  <a16:creationId xmlns:a16="http://schemas.microsoft.com/office/drawing/2014/main" id="{C86A332C-36EF-B04F-998F-C33B0FBDCA07}"/>
                </a:ext>
              </a:extLst>
            </p:cNvPr>
            <p:cNvSpPr>
              <a:spLocks noChangeArrowheads="1"/>
            </p:cNvSpPr>
            <p:nvPr/>
          </p:nvSpPr>
          <p:spPr bwMode="auto">
            <a:xfrm>
              <a:off x="11080311" y="4284706"/>
              <a:ext cx="37070" cy="98854"/>
            </a:xfrm>
            <a:custGeom>
              <a:avLst/>
              <a:gdLst>
                <a:gd name="T0" fmla="*/ 54 w 55"/>
                <a:gd name="T1" fmla="*/ 28 h 140"/>
                <a:gd name="T2" fmla="*/ 54 w 55"/>
                <a:gd name="T3" fmla="*/ 112 h 140"/>
                <a:gd name="T4" fmla="*/ 54 w 55"/>
                <a:gd name="T5" fmla="*/ 112 h 140"/>
                <a:gd name="T6" fmla="*/ 27 w 55"/>
                <a:gd name="T7" fmla="*/ 139 h 140"/>
                <a:gd name="T8" fmla="*/ 27 w 55"/>
                <a:gd name="T9" fmla="*/ 139 h 140"/>
                <a:gd name="T10" fmla="*/ 0 w 55"/>
                <a:gd name="T11" fmla="*/ 112 h 140"/>
                <a:gd name="T12" fmla="*/ 0 w 55"/>
                <a:gd name="T13" fmla="*/ 28 h 140"/>
                <a:gd name="T14" fmla="*/ 0 w 55"/>
                <a:gd name="T15" fmla="*/ 28 h 140"/>
                <a:gd name="T16" fmla="*/ 27 w 55"/>
                <a:gd name="T17" fmla="*/ 0 h 140"/>
                <a:gd name="T18" fmla="*/ 27 w 55"/>
                <a:gd name="T19" fmla="*/ 0 h 140"/>
                <a:gd name="T20" fmla="*/ 54 w 55"/>
                <a:gd name="T21" fmla="*/ 28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0">
                  <a:moveTo>
                    <a:pt x="54" y="28"/>
                  </a:moveTo>
                  <a:lnTo>
                    <a:pt x="54" y="112"/>
                  </a:lnTo>
                  <a:lnTo>
                    <a:pt x="54" y="112"/>
                  </a:lnTo>
                  <a:cubicBezTo>
                    <a:pt x="54" y="127"/>
                    <a:pt x="42" y="139"/>
                    <a:pt x="27" y="139"/>
                  </a:cubicBezTo>
                  <a:lnTo>
                    <a:pt x="27" y="139"/>
                  </a:lnTo>
                  <a:cubicBezTo>
                    <a:pt x="12" y="139"/>
                    <a:pt x="0" y="127"/>
                    <a:pt x="0" y="112"/>
                  </a:cubicBezTo>
                  <a:lnTo>
                    <a:pt x="0" y="28"/>
                  </a:lnTo>
                  <a:lnTo>
                    <a:pt x="0" y="28"/>
                  </a:lnTo>
                  <a:cubicBezTo>
                    <a:pt x="0" y="12"/>
                    <a:pt x="12" y="0"/>
                    <a:pt x="27" y="0"/>
                  </a:cubicBezTo>
                  <a:lnTo>
                    <a:pt x="27" y="0"/>
                  </a:lnTo>
                  <a:cubicBezTo>
                    <a:pt x="42" y="0"/>
                    <a:pt x="54" y="12"/>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7" name="Freeform 43">
              <a:extLst>
                <a:ext uri="{FF2B5EF4-FFF2-40B4-BE49-F238E27FC236}">
                  <a16:creationId xmlns:a16="http://schemas.microsoft.com/office/drawing/2014/main" id="{D22D916D-7340-CC44-B117-2BFD986DBE00}"/>
                </a:ext>
              </a:extLst>
            </p:cNvPr>
            <p:cNvSpPr>
              <a:spLocks noChangeArrowheads="1"/>
            </p:cNvSpPr>
            <p:nvPr/>
          </p:nvSpPr>
          <p:spPr bwMode="auto">
            <a:xfrm>
              <a:off x="11735219" y="4701746"/>
              <a:ext cx="30892" cy="108123"/>
            </a:xfrm>
            <a:custGeom>
              <a:avLst/>
              <a:gdLst>
                <a:gd name="T0" fmla="*/ 0 w 45"/>
                <a:gd name="T1" fmla="*/ 21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1 h 155"/>
                <a:gd name="T14" fmla="*/ 44 w 45"/>
                <a:gd name="T15" fmla="*/ 21 h 155"/>
                <a:gd name="T16" fmla="*/ 22 w 45"/>
                <a:gd name="T17" fmla="*/ 0 h 155"/>
                <a:gd name="T18" fmla="*/ 22 w 45"/>
                <a:gd name="T19" fmla="*/ 0 h 155"/>
                <a:gd name="T20" fmla="*/ 0 w 45"/>
                <a:gd name="T21" fmla="*/ 21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1"/>
                  </a:moveTo>
                  <a:lnTo>
                    <a:pt x="0" y="132"/>
                  </a:lnTo>
                  <a:lnTo>
                    <a:pt x="0" y="132"/>
                  </a:lnTo>
                  <a:cubicBezTo>
                    <a:pt x="0" y="144"/>
                    <a:pt x="10" y="154"/>
                    <a:pt x="22" y="154"/>
                  </a:cubicBezTo>
                  <a:lnTo>
                    <a:pt x="22" y="154"/>
                  </a:lnTo>
                  <a:cubicBezTo>
                    <a:pt x="35" y="154"/>
                    <a:pt x="44" y="144"/>
                    <a:pt x="44" y="132"/>
                  </a:cubicBezTo>
                  <a:lnTo>
                    <a:pt x="44" y="21"/>
                  </a:lnTo>
                  <a:lnTo>
                    <a:pt x="44" y="21"/>
                  </a:lnTo>
                  <a:cubicBezTo>
                    <a:pt x="44" y="10"/>
                    <a:pt x="35" y="0"/>
                    <a:pt x="22" y="0"/>
                  </a:cubicBezTo>
                  <a:lnTo>
                    <a:pt x="22" y="0"/>
                  </a:lnTo>
                  <a:cubicBezTo>
                    <a:pt x="10" y="0"/>
                    <a:pt x="0" y="10"/>
                    <a:pt x="0" y="21"/>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8" name="Freeform 44">
              <a:extLst>
                <a:ext uri="{FF2B5EF4-FFF2-40B4-BE49-F238E27FC236}">
                  <a16:creationId xmlns:a16="http://schemas.microsoft.com/office/drawing/2014/main" id="{2FF42B4B-0BF7-A742-BF07-393019E2CA36}"/>
                </a:ext>
              </a:extLst>
            </p:cNvPr>
            <p:cNvSpPr>
              <a:spLocks noChangeArrowheads="1"/>
            </p:cNvSpPr>
            <p:nvPr/>
          </p:nvSpPr>
          <p:spPr bwMode="auto">
            <a:xfrm>
              <a:off x="11735219" y="4405184"/>
              <a:ext cx="30892" cy="108123"/>
            </a:xfrm>
            <a:custGeom>
              <a:avLst/>
              <a:gdLst>
                <a:gd name="T0" fmla="*/ 0 w 45"/>
                <a:gd name="T1" fmla="*/ 22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2 h 155"/>
                <a:gd name="T14" fmla="*/ 44 w 45"/>
                <a:gd name="T15" fmla="*/ 22 h 155"/>
                <a:gd name="T16" fmla="*/ 22 w 45"/>
                <a:gd name="T17" fmla="*/ 0 h 155"/>
                <a:gd name="T18" fmla="*/ 22 w 45"/>
                <a:gd name="T19" fmla="*/ 0 h 155"/>
                <a:gd name="T20" fmla="*/ 0 w 45"/>
                <a:gd name="T21" fmla="*/ 22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2"/>
                  </a:moveTo>
                  <a:lnTo>
                    <a:pt x="0" y="132"/>
                  </a:lnTo>
                  <a:lnTo>
                    <a:pt x="0" y="132"/>
                  </a:lnTo>
                  <a:cubicBezTo>
                    <a:pt x="0" y="144"/>
                    <a:pt x="10" y="154"/>
                    <a:pt x="22" y="154"/>
                  </a:cubicBezTo>
                  <a:lnTo>
                    <a:pt x="22" y="154"/>
                  </a:lnTo>
                  <a:cubicBezTo>
                    <a:pt x="35" y="154"/>
                    <a:pt x="44" y="144"/>
                    <a:pt x="44" y="132"/>
                  </a:cubicBezTo>
                  <a:lnTo>
                    <a:pt x="44" y="22"/>
                  </a:lnTo>
                  <a:lnTo>
                    <a:pt x="44" y="22"/>
                  </a:lnTo>
                  <a:cubicBezTo>
                    <a:pt x="44" y="9"/>
                    <a:pt x="35" y="0"/>
                    <a:pt x="22" y="0"/>
                  </a:cubicBezTo>
                  <a:lnTo>
                    <a:pt x="22" y="0"/>
                  </a:lnTo>
                  <a:cubicBezTo>
                    <a:pt x="10" y="0"/>
                    <a:pt x="0" y="9"/>
                    <a:pt x="0" y="22"/>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9" name="Freeform 45">
              <a:extLst>
                <a:ext uri="{FF2B5EF4-FFF2-40B4-BE49-F238E27FC236}">
                  <a16:creationId xmlns:a16="http://schemas.microsoft.com/office/drawing/2014/main" id="{3E6B2A36-0AD5-1D42-97CC-007A2EE0E32D}"/>
                </a:ext>
              </a:extLst>
            </p:cNvPr>
            <p:cNvSpPr>
              <a:spLocks noChangeArrowheads="1"/>
            </p:cNvSpPr>
            <p:nvPr/>
          </p:nvSpPr>
          <p:spPr bwMode="auto">
            <a:xfrm>
              <a:off x="10768303" y="4395917"/>
              <a:ext cx="105032" cy="77229"/>
            </a:xfrm>
            <a:custGeom>
              <a:avLst/>
              <a:gdLst>
                <a:gd name="T0" fmla="*/ 148 w 149"/>
                <a:gd name="T1" fmla="*/ 25 h 109"/>
                <a:gd name="T2" fmla="*/ 148 w 149"/>
                <a:gd name="T3" fmla="*/ 25 h 109"/>
                <a:gd name="T4" fmla="*/ 122 w 149"/>
                <a:gd name="T5" fmla="*/ 51 h 109"/>
                <a:gd name="T6" fmla="*/ 122 w 149"/>
                <a:gd name="T7" fmla="*/ 51 h 109"/>
                <a:gd name="T8" fmla="*/ 50 w 149"/>
                <a:gd name="T9" fmla="*/ 92 h 109"/>
                <a:gd name="T10" fmla="*/ 50 w 149"/>
                <a:gd name="T11" fmla="*/ 92 h 109"/>
                <a:gd name="T12" fmla="*/ 16 w 149"/>
                <a:gd name="T13" fmla="*/ 102 h 109"/>
                <a:gd name="T14" fmla="*/ 16 w 149"/>
                <a:gd name="T15" fmla="*/ 102 h 109"/>
                <a:gd name="T16" fmla="*/ 6 w 149"/>
                <a:gd name="T17" fmla="*/ 66 h 109"/>
                <a:gd name="T18" fmla="*/ 6 w 149"/>
                <a:gd name="T19" fmla="*/ 66 h 109"/>
                <a:gd name="T20" fmla="*/ 122 w 149"/>
                <a:gd name="T21" fmla="*/ 0 h 109"/>
                <a:gd name="T22" fmla="*/ 122 w 149"/>
                <a:gd name="T23" fmla="*/ 0 h 109"/>
                <a:gd name="T24" fmla="*/ 148 w 149"/>
                <a:gd name="T25" fmla="*/ 25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9" h="109">
                  <a:moveTo>
                    <a:pt x="148" y="25"/>
                  </a:moveTo>
                  <a:lnTo>
                    <a:pt x="148" y="25"/>
                  </a:lnTo>
                  <a:cubicBezTo>
                    <a:pt x="148" y="39"/>
                    <a:pt x="137" y="51"/>
                    <a:pt x="122" y="51"/>
                  </a:cubicBezTo>
                  <a:lnTo>
                    <a:pt x="122" y="51"/>
                  </a:lnTo>
                  <a:cubicBezTo>
                    <a:pt x="93" y="51"/>
                    <a:pt x="66" y="66"/>
                    <a:pt x="50" y="92"/>
                  </a:cubicBezTo>
                  <a:lnTo>
                    <a:pt x="50" y="92"/>
                  </a:lnTo>
                  <a:cubicBezTo>
                    <a:pt x="43" y="104"/>
                    <a:pt x="28" y="108"/>
                    <a:pt x="16" y="102"/>
                  </a:cubicBezTo>
                  <a:lnTo>
                    <a:pt x="16" y="102"/>
                  </a:lnTo>
                  <a:cubicBezTo>
                    <a:pt x="4" y="95"/>
                    <a:pt x="0" y="79"/>
                    <a:pt x="6" y="66"/>
                  </a:cubicBezTo>
                  <a:lnTo>
                    <a:pt x="6" y="66"/>
                  </a:lnTo>
                  <a:cubicBezTo>
                    <a:pt x="30" y="25"/>
                    <a:pt x="75" y="0"/>
                    <a:pt x="122" y="0"/>
                  </a:cubicBezTo>
                  <a:lnTo>
                    <a:pt x="122" y="0"/>
                  </a:lnTo>
                  <a:cubicBezTo>
                    <a:pt x="137" y="0"/>
                    <a:pt x="148" y="11"/>
                    <a:pt x="148" y="25"/>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0" name="Freeform 46">
              <a:extLst>
                <a:ext uri="{FF2B5EF4-FFF2-40B4-BE49-F238E27FC236}">
                  <a16:creationId xmlns:a16="http://schemas.microsoft.com/office/drawing/2014/main" id="{711A5325-98B2-0B49-8BFD-7DFD6FF8F5A4}"/>
                </a:ext>
              </a:extLst>
            </p:cNvPr>
            <p:cNvSpPr>
              <a:spLocks noChangeArrowheads="1"/>
            </p:cNvSpPr>
            <p:nvPr/>
          </p:nvSpPr>
          <p:spPr bwMode="auto">
            <a:xfrm>
              <a:off x="10765213" y="4741906"/>
              <a:ext cx="105032" cy="77229"/>
            </a:xfrm>
            <a:custGeom>
              <a:avLst/>
              <a:gdLst>
                <a:gd name="T0" fmla="*/ 149 w 150"/>
                <a:gd name="T1" fmla="*/ 83 h 110"/>
                <a:gd name="T2" fmla="*/ 149 w 150"/>
                <a:gd name="T3" fmla="*/ 83 h 110"/>
                <a:gd name="T4" fmla="*/ 123 w 150"/>
                <a:gd name="T5" fmla="*/ 109 h 110"/>
                <a:gd name="T6" fmla="*/ 123 w 150"/>
                <a:gd name="T7" fmla="*/ 109 h 110"/>
                <a:gd name="T8" fmla="*/ 7 w 150"/>
                <a:gd name="T9" fmla="*/ 42 h 110"/>
                <a:gd name="T10" fmla="*/ 7 w 150"/>
                <a:gd name="T11" fmla="*/ 42 h 110"/>
                <a:gd name="T12" fmla="*/ 17 w 150"/>
                <a:gd name="T13" fmla="*/ 7 h 110"/>
                <a:gd name="T14" fmla="*/ 17 w 150"/>
                <a:gd name="T15" fmla="*/ 7 h 110"/>
                <a:gd name="T16" fmla="*/ 51 w 150"/>
                <a:gd name="T17" fmla="*/ 16 h 110"/>
                <a:gd name="T18" fmla="*/ 51 w 150"/>
                <a:gd name="T19" fmla="*/ 16 h 110"/>
                <a:gd name="T20" fmla="*/ 123 w 150"/>
                <a:gd name="T21" fmla="*/ 58 h 110"/>
                <a:gd name="T22" fmla="*/ 123 w 150"/>
                <a:gd name="T23" fmla="*/ 58 h 110"/>
                <a:gd name="T24" fmla="*/ 149 w 150"/>
                <a:gd name="T25" fmla="*/ 83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0" h="110">
                  <a:moveTo>
                    <a:pt x="149" y="83"/>
                  </a:moveTo>
                  <a:lnTo>
                    <a:pt x="149" y="83"/>
                  </a:lnTo>
                  <a:cubicBezTo>
                    <a:pt x="149" y="97"/>
                    <a:pt x="138" y="109"/>
                    <a:pt x="123" y="109"/>
                  </a:cubicBezTo>
                  <a:lnTo>
                    <a:pt x="123" y="109"/>
                  </a:lnTo>
                  <a:cubicBezTo>
                    <a:pt x="76" y="109"/>
                    <a:pt x="31" y="83"/>
                    <a:pt x="7" y="42"/>
                  </a:cubicBezTo>
                  <a:lnTo>
                    <a:pt x="7" y="42"/>
                  </a:lnTo>
                  <a:cubicBezTo>
                    <a:pt x="0" y="29"/>
                    <a:pt x="4" y="14"/>
                    <a:pt x="17" y="7"/>
                  </a:cubicBezTo>
                  <a:lnTo>
                    <a:pt x="17" y="7"/>
                  </a:lnTo>
                  <a:cubicBezTo>
                    <a:pt x="29" y="0"/>
                    <a:pt x="44" y="4"/>
                    <a:pt x="51" y="16"/>
                  </a:cubicBezTo>
                  <a:lnTo>
                    <a:pt x="51" y="16"/>
                  </a:lnTo>
                  <a:cubicBezTo>
                    <a:pt x="67" y="42"/>
                    <a:pt x="94" y="58"/>
                    <a:pt x="123" y="58"/>
                  </a:cubicBezTo>
                  <a:lnTo>
                    <a:pt x="123" y="58"/>
                  </a:lnTo>
                  <a:cubicBezTo>
                    <a:pt x="138" y="58"/>
                    <a:pt x="149" y="70"/>
                    <a:pt x="149" y="83"/>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1" name="Freeform 47">
              <a:extLst>
                <a:ext uri="{FF2B5EF4-FFF2-40B4-BE49-F238E27FC236}">
                  <a16:creationId xmlns:a16="http://schemas.microsoft.com/office/drawing/2014/main" id="{B3546708-B912-5544-94F0-E03A02D822E0}"/>
                </a:ext>
              </a:extLst>
            </p:cNvPr>
            <p:cNvSpPr>
              <a:spLocks noChangeArrowheads="1"/>
            </p:cNvSpPr>
            <p:nvPr/>
          </p:nvSpPr>
          <p:spPr bwMode="auto">
            <a:xfrm>
              <a:off x="11027795" y="4411362"/>
              <a:ext cx="639461" cy="389238"/>
            </a:xfrm>
            <a:custGeom>
              <a:avLst/>
              <a:gdLst>
                <a:gd name="T0" fmla="*/ 913 w 914"/>
                <a:gd name="T1" fmla="*/ 519 h 557"/>
                <a:gd name="T2" fmla="*/ 913 w 914"/>
                <a:gd name="T3" fmla="*/ 519 h 557"/>
                <a:gd name="T4" fmla="*/ 891 w 914"/>
                <a:gd name="T5" fmla="*/ 549 h 557"/>
                <a:gd name="T6" fmla="*/ 889 w 914"/>
                <a:gd name="T7" fmla="*/ 549 h 557"/>
                <a:gd name="T8" fmla="*/ 833 w 914"/>
                <a:gd name="T9" fmla="*/ 556 h 557"/>
                <a:gd name="T10" fmla="*/ 99 w 914"/>
                <a:gd name="T11" fmla="*/ 556 h 557"/>
                <a:gd name="T12" fmla="*/ 99 w 914"/>
                <a:gd name="T13" fmla="*/ 556 h 557"/>
                <a:gd name="T14" fmla="*/ 0 w 914"/>
                <a:gd name="T15" fmla="*/ 422 h 557"/>
                <a:gd name="T16" fmla="*/ 0 w 914"/>
                <a:gd name="T17" fmla="*/ 135 h 557"/>
                <a:gd name="T18" fmla="*/ 0 w 914"/>
                <a:gd name="T19" fmla="*/ 135 h 557"/>
                <a:gd name="T20" fmla="*/ 99 w 914"/>
                <a:gd name="T21" fmla="*/ 0 h 557"/>
                <a:gd name="T22" fmla="*/ 833 w 914"/>
                <a:gd name="T23" fmla="*/ 0 h 557"/>
                <a:gd name="T24" fmla="*/ 889 w 914"/>
                <a:gd name="T25" fmla="*/ 8 h 557"/>
                <a:gd name="T26" fmla="*/ 891 w 914"/>
                <a:gd name="T27" fmla="*/ 8 h 557"/>
                <a:gd name="T28" fmla="*/ 891 w 914"/>
                <a:gd name="T29" fmla="*/ 8 h 557"/>
                <a:gd name="T30" fmla="*/ 913 w 914"/>
                <a:gd name="T31" fmla="*/ 38 h 557"/>
                <a:gd name="T32" fmla="*/ 913 w 914"/>
                <a:gd name="T33" fmla="*/ 519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14" h="557">
                  <a:moveTo>
                    <a:pt x="913" y="519"/>
                  </a:moveTo>
                  <a:lnTo>
                    <a:pt x="913" y="519"/>
                  </a:lnTo>
                  <a:cubicBezTo>
                    <a:pt x="913" y="535"/>
                    <a:pt x="903" y="549"/>
                    <a:pt x="891" y="549"/>
                  </a:cubicBezTo>
                  <a:lnTo>
                    <a:pt x="889" y="549"/>
                  </a:lnTo>
                  <a:lnTo>
                    <a:pt x="833" y="556"/>
                  </a:lnTo>
                  <a:lnTo>
                    <a:pt x="99" y="556"/>
                  </a:lnTo>
                  <a:lnTo>
                    <a:pt x="99" y="556"/>
                  </a:lnTo>
                  <a:cubicBezTo>
                    <a:pt x="44" y="556"/>
                    <a:pt x="0" y="496"/>
                    <a:pt x="0" y="422"/>
                  </a:cubicBezTo>
                  <a:lnTo>
                    <a:pt x="0" y="135"/>
                  </a:lnTo>
                  <a:lnTo>
                    <a:pt x="0" y="135"/>
                  </a:lnTo>
                  <a:cubicBezTo>
                    <a:pt x="0" y="60"/>
                    <a:pt x="44" y="0"/>
                    <a:pt x="99" y="0"/>
                  </a:cubicBezTo>
                  <a:lnTo>
                    <a:pt x="833" y="0"/>
                  </a:lnTo>
                  <a:lnTo>
                    <a:pt x="889" y="8"/>
                  </a:lnTo>
                  <a:lnTo>
                    <a:pt x="891" y="8"/>
                  </a:lnTo>
                  <a:lnTo>
                    <a:pt x="891" y="8"/>
                  </a:lnTo>
                  <a:cubicBezTo>
                    <a:pt x="903" y="8"/>
                    <a:pt x="913" y="21"/>
                    <a:pt x="913" y="38"/>
                  </a:cubicBezTo>
                  <a:lnTo>
                    <a:pt x="913" y="519"/>
                  </a:ln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2" name="Freeform 48">
              <a:extLst>
                <a:ext uri="{FF2B5EF4-FFF2-40B4-BE49-F238E27FC236}">
                  <a16:creationId xmlns:a16="http://schemas.microsoft.com/office/drawing/2014/main" id="{497DCA79-5820-B14E-A38C-D29968FD44DB}"/>
                </a:ext>
              </a:extLst>
            </p:cNvPr>
            <p:cNvSpPr>
              <a:spLocks noChangeArrowheads="1"/>
            </p:cNvSpPr>
            <p:nvPr/>
          </p:nvSpPr>
          <p:spPr bwMode="auto">
            <a:xfrm>
              <a:off x="11027795" y="4411362"/>
              <a:ext cx="639461" cy="194620"/>
            </a:xfrm>
            <a:custGeom>
              <a:avLst/>
              <a:gdLst>
                <a:gd name="T0" fmla="*/ 0 w 914"/>
                <a:gd name="T1" fmla="*/ 135 h 279"/>
                <a:gd name="T2" fmla="*/ 0 w 914"/>
                <a:gd name="T3" fmla="*/ 278 h 279"/>
                <a:gd name="T4" fmla="*/ 913 w 914"/>
                <a:gd name="T5" fmla="*/ 278 h 279"/>
                <a:gd name="T6" fmla="*/ 913 w 914"/>
                <a:gd name="T7" fmla="*/ 38 h 279"/>
                <a:gd name="T8" fmla="*/ 913 w 914"/>
                <a:gd name="T9" fmla="*/ 38 h 279"/>
                <a:gd name="T10" fmla="*/ 891 w 914"/>
                <a:gd name="T11" fmla="*/ 8 h 279"/>
                <a:gd name="T12" fmla="*/ 889 w 914"/>
                <a:gd name="T13" fmla="*/ 8 h 279"/>
                <a:gd name="T14" fmla="*/ 833 w 914"/>
                <a:gd name="T15" fmla="*/ 0 h 279"/>
                <a:gd name="T16" fmla="*/ 99 w 914"/>
                <a:gd name="T17" fmla="*/ 0 h 279"/>
                <a:gd name="T18" fmla="*/ 99 w 914"/>
                <a:gd name="T19" fmla="*/ 0 h 279"/>
                <a:gd name="T20" fmla="*/ 0 w 914"/>
                <a:gd name="T21" fmla="*/ 135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14" h="279">
                  <a:moveTo>
                    <a:pt x="0" y="135"/>
                  </a:moveTo>
                  <a:lnTo>
                    <a:pt x="0" y="278"/>
                  </a:lnTo>
                  <a:lnTo>
                    <a:pt x="913" y="278"/>
                  </a:lnTo>
                  <a:lnTo>
                    <a:pt x="913" y="38"/>
                  </a:lnTo>
                  <a:lnTo>
                    <a:pt x="913" y="38"/>
                  </a:lnTo>
                  <a:cubicBezTo>
                    <a:pt x="913" y="21"/>
                    <a:pt x="903" y="8"/>
                    <a:pt x="891" y="8"/>
                  </a:cubicBezTo>
                  <a:lnTo>
                    <a:pt x="889" y="8"/>
                  </a:lnTo>
                  <a:lnTo>
                    <a:pt x="833" y="0"/>
                  </a:lnTo>
                  <a:lnTo>
                    <a:pt x="99" y="0"/>
                  </a:lnTo>
                  <a:lnTo>
                    <a:pt x="99" y="0"/>
                  </a:lnTo>
                  <a:cubicBezTo>
                    <a:pt x="44" y="0"/>
                    <a:pt x="0" y="60"/>
                    <a:pt x="0" y="135"/>
                  </a:cubicBez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33" name="Freeform 49">
              <a:extLst>
                <a:ext uri="{FF2B5EF4-FFF2-40B4-BE49-F238E27FC236}">
                  <a16:creationId xmlns:a16="http://schemas.microsoft.com/office/drawing/2014/main" id="{3B23B21E-5EE7-5E47-B41D-E3B080D9FCFE}"/>
                </a:ext>
              </a:extLst>
            </p:cNvPr>
            <p:cNvSpPr>
              <a:spLocks noChangeArrowheads="1"/>
            </p:cNvSpPr>
            <p:nvPr/>
          </p:nvSpPr>
          <p:spPr bwMode="auto">
            <a:xfrm>
              <a:off x="11197700" y="4448432"/>
              <a:ext cx="315097" cy="315097"/>
            </a:xfrm>
            <a:custGeom>
              <a:avLst/>
              <a:gdLst>
                <a:gd name="T0" fmla="*/ 0 w 449"/>
                <a:gd name="T1" fmla="*/ 403 h 450"/>
                <a:gd name="T2" fmla="*/ 0 w 449"/>
                <a:gd name="T3" fmla="*/ 46 h 450"/>
                <a:gd name="T4" fmla="*/ 0 w 449"/>
                <a:gd name="T5" fmla="*/ 46 h 450"/>
                <a:gd name="T6" fmla="*/ 46 w 449"/>
                <a:gd name="T7" fmla="*/ 0 h 450"/>
                <a:gd name="T8" fmla="*/ 402 w 449"/>
                <a:gd name="T9" fmla="*/ 0 h 450"/>
                <a:gd name="T10" fmla="*/ 402 w 449"/>
                <a:gd name="T11" fmla="*/ 0 h 450"/>
                <a:gd name="T12" fmla="*/ 448 w 449"/>
                <a:gd name="T13" fmla="*/ 46 h 450"/>
                <a:gd name="T14" fmla="*/ 448 w 449"/>
                <a:gd name="T15" fmla="*/ 403 h 450"/>
                <a:gd name="T16" fmla="*/ 448 w 449"/>
                <a:gd name="T17" fmla="*/ 403 h 450"/>
                <a:gd name="T18" fmla="*/ 402 w 449"/>
                <a:gd name="T19" fmla="*/ 449 h 450"/>
                <a:gd name="T20" fmla="*/ 46 w 449"/>
                <a:gd name="T21" fmla="*/ 449 h 450"/>
                <a:gd name="T22" fmla="*/ 46 w 449"/>
                <a:gd name="T23" fmla="*/ 449 h 450"/>
                <a:gd name="T24" fmla="*/ 0 w 449"/>
                <a:gd name="T25" fmla="*/ 403 h 4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50">
                  <a:moveTo>
                    <a:pt x="0" y="403"/>
                  </a:moveTo>
                  <a:lnTo>
                    <a:pt x="0" y="46"/>
                  </a:lnTo>
                  <a:lnTo>
                    <a:pt x="0" y="46"/>
                  </a:lnTo>
                  <a:cubicBezTo>
                    <a:pt x="0" y="21"/>
                    <a:pt x="21" y="0"/>
                    <a:pt x="46" y="0"/>
                  </a:cubicBezTo>
                  <a:lnTo>
                    <a:pt x="402" y="0"/>
                  </a:lnTo>
                  <a:lnTo>
                    <a:pt x="402" y="0"/>
                  </a:lnTo>
                  <a:cubicBezTo>
                    <a:pt x="427" y="0"/>
                    <a:pt x="448" y="21"/>
                    <a:pt x="448" y="46"/>
                  </a:cubicBezTo>
                  <a:lnTo>
                    <a:pt x="448" y="403"/>
                  </a:lnTo>
                  <a:lnTo>
                    <a:pt x="448" y="403"/>
                  </a:lnTo>
                  <a:cubicBezTo>
                    <a:pt x="448" y="428"/>
                    <a:pt x="427" y="449"/>
                    <a:pt x="402" y="449"/>
                  </a:cubicBezTo>
                  <a:lnTo>
                    <a:pt x="46" y="449"/>
                  </a:lnTo>
                  <a:lnTo>
                    <a:pt x="46" y="449"/>
                  </a:lnTo>
                  <a:cubicBezTo>
                    <a:pt x="21" y="449"/>
                    <a:pt x="0" y="428"/>
                    <a:pt x="0" y="403"/>
                  </a:cubicBez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4" name="Freeform 50">
              <a:extLst>
                <a:ext uri="{FF2B5EF4-FFF2-40B4-BE49-F238E27FC236}">
                  <a16:creationId xmlns:a16="http://schemas.microsoft.com/office/drawing/2014/main" id="{E8B1463E-2773-0643-A7D4-7506E85589D4}"/>
                </a:ext>
              </a:extLst>
            </p:cNvPr>
            <p:cNvSpPr>
              <a:spLocks noChangeArrowheads="1"/>
            </p:cNvSpPr>
            <p:nvPr/>
          </p:nvSpPr>
          <p:spPr bwMode="auto">
            <a:xfrm>
              <a:off x="11030884" y="4717193"/>
              <a:ext cx="228600" cy="95764"/>
            </a:xfrm>
            <a:custGeom>
              <a:avLst/>
              <a:gdLst>
                <a:gd name="T0" fmla="*/ 326 w 327"/>
                <a:gd name="T1" fmla="*/ 50 h 136"/>
                <a:gd name="T2" fmla="*/ 14 w 327"/>
                <a:gd name="T3" fmla="*/ 135 h 136"/>
                <a:gd name="T4" fmla="*/ 0 w 327"/>
                <a:gd name="T5" fmla="*/ 86 h 136"/>
                <a:gd name="T6" fmla="*/ 313 w 327"/>
                <a:gd name="T7" fmla="*/ 0 h 136"/>
                <a:gd name="T8" fmla="*/ 326 w 327"/>
                <a:gd name="T9" fmla="*/ 50 h 136"/>
              </a:gdLst>
              <a:ahLst/>
              <a:cxnLst>
                <a:cxn ang="0">
                  <a:pos x="T0" y="T1"/>
                </a:cxn>
                <a:cxn ang="0">
                  <a:pos x="T2" y="T3"/>
                </a:cxn>
                <a:cxn ang="0">
                  <a:pos x="T4" y="T5"/>
                </a:cxn>
                <a:cxn ang="0">
                  <a:pos x="T6" y="T7"/>
                </a:cxn>
                <a:cxn ang="0">
                  <a:pos x="T8" y="T9"/>
                </a:cxn>
              </a:cxnLst>
              <a:rect l="0" t="0" r="r" b="b"/>
              <a:pathLst>
                <a:path w="327" h="136">
                  <a:moveTo>
                    <a:pt x="326" y="50"/>
                  </a:moveTo>
                  <a:lnTo>
                    <a:pt x="14" y="135"/>
                  </a:lnTo>
                  <a:lnTo>
                    <a:pt x="0" y="86"/>
                  </a:lnTo>
                  <a:lnTo>
                    <a:pt x="313" y="0"/>
                  </a:lnTo>
                  <a:lnTo>
                    <a:pt x="326" y="50"/>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5" name="Freeform 51">
              <a:extLst>
                <a:ext uri="{FF2B5EF4-FFF2-40B4-BE49-F238E27FC236}">
                  <a16:creationId xmlns:a16="http://schemas.microsoft.com/office/drawing/2014/main" id="{A574B7BE-92C8-AA4B-AAA5-4489132183DF}"/>
                </a:ext>
              </a:extLst>
            </p:cNvPr>
            <p:cNvSpPr>
              <a:spLocks noChangeArrowheads="1"/>
            </p:cNvSpPr>
            <p:nvPr/>
          </p:nvSpPr>
          <p:spPr bwMode="auto">
            <a:xfrm>
              <a:off x="11460282" y="4707924"/>
              <a:ext cx="172995" cy="123568"/>
            </a:xfrm>
            <a:custGeom>
              <a:avLst/>
              <a:gdLst>
                <a:gd name="T0" fmla="*/ 247 w 248"/>
                <a:gd name="T1" fmla="*/ 132 h 176"/>
                <a:gd name="T2" fmla="*/ 221 w 248"/>
                <a:gd name="T3" fmla="*/ 175 h 176"/>
                <a:gd name="T4" fmla="*/ 0 w 248"/>
                <a:gd name="T5" fmla="*/ 43 h 176"/>
                <a:gd name="T6" fmla="*/ 26 w 248"/>
                <a:gd name="T7" fmla="*/ 0 h 176"/>
                <a:gd name="T8" fmla="*/ 247 w 248"/>
                <a:gd name="T9" fmla="*/ 132 h 176"/>
              </a:gdLst>
              <a:ahLst/>
              <a:cxnLst>
                <a:cxn ang="0">
                  <a:pos x="T0" y="T1"/>
                </a:cxn>
                <a:cxn ang="0">
                  <a:pos x="T2" y="T3"/>
                </a:cxn>
                <a:cxn ang="0">
                  <a:pos x="T4" y="T5"/>
                </a:cxn>
                <a:cxn ang="0">
                  <a:pos x="T6" y="T7"/>
                </a:cxn>
                <a:cxn ang="0">
                  <a:pos x="T8" y="T9"/>
                </a:cxn>
              </a:cxnLst>
              <a:rect l="0" t="0" r="r" b="b"/>
              <a:pathLst>
                <a:path w="248" h="176">
                  <a:moveTo>
                    <a:pt x="247" y="132"/>
                  </a:moveTo>
                  <a:lnTo>
                    <a:pt x="221" y="175"/>
                  </a:lnTo>
                  <a:lnTo>
                    <a:pt x="0" y="43"/>
                  </a:lnTo>
                  <a:lnTo>
                    <a:pt x="26" y="0"/>
                  </a:lnTo>
                  <a:lnTo>
                    <a:pt x="247" y="132"/>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6" name="Freeform 52">
              <a:extLst>
                <a:ext uri="{FF2B5EF4-FFF2-40B4-BE49-F238E27FC236}">
                  <a16:creationId xmlns:a16="http://schemas.microsoft.com/office/drawing/2014/main" id="{3961F9A0-8D4D-C04D-BBD5-FBAE0F15102C}"/>
                </a:ext>
              </a:extLst>
            </p:cNvPr>
            <p:cNvSpPr>
              <a:spLocks noChangeArrowheads="1"/>
            </p:cNvSpPr>
            <p:nvPr/>
          </p:nvSpPr>
          <p:spPr bwMode="auto">
            <a:xfrm>
              <a:off x="11030884" y="4399005"/>
              <a:ext cx="228600" cy="95766"/>
            </a:xfrm>
            <a:custGeom>
              <a:avLst/>
              <a:gdLst>
                <a:gd name="T0" fmla="*/ 326 w 327"/>
                <a:gd name="T1" fmla="*/ 86 h 136"/>
                <a:gd name="T2" fmla="*/ 313 w 327"/>
                <a:gd name="T3" fmla="*/ 135 h 136"/>
                <a:gd name="T4" fmla="*/ 0 w 327"/>
                <a:gd name="T5" fmla="*/ 50 h 136"/>
                <a:gd name="T6" fmla="*/ 14 w 327"/>
                <a:gd name="T7" fmla="*/ 0 h 136"/>
                <a:gd name="T8" fmla="*/ 326 w 327"/>
                <a:gd name="T9" fmla="*/ 86 h 136"/>
              </a:gdLst>
              <a:ahLst/>
              <a:cxnLst>
                <a:cxn ang="0">
                  <a:pos x="T0" y="T1"/>
                </a:cxn>
                <a:cxn ang="0">
                  <a:pos x="T2" y="T3"/>
                </a:cxn>
                <a:cxn ang="0">
                  <a:pos x="T4" y="T5"/>
                </a:cxn>
                <a:cxn ang="0">
                  <a:pos x="T6" y="T7"/>
                </a:cxn>
                <a:cxn ang="0">
                  <a:pos x="T8" y="T9"/>
                </a:cxn>
              </a:cxnLst>
              <a:rect l="0" t="0" r="r" b="b"/>
              <a:pathLst>
                <a:path w="327" h="136">
                  <a:moveTo>
                    <a:pt x="326" y="86"/>
                  </a:moveTo>
                  <a:lnTo>
                    <a:pt x="313" y="135"/>
                  </a:lnTo>
                  <a:lnTo>
                    <a:pt x="0" y="50"/>
                  </a:lnTo>
                  <a:lnTo>
                    <a:pt x="14" y="0"/>
                  </a:lnTo>
                  <a:lnTo>
                    <a:pt x="326" y="86"/>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7" name="Freeform 53">
              <a:extLst>
                <a:ext uri="{FF2B5EF4-FFF2-40B4-BE49-F238E27FC236}">
                  <a16:creationId xmlns:a16="http://schemas.microsoft.com/office/drawing/2014/main" id="{30B5CD1C-60A5-0749-B47B-04396A84BDE1}"/>
                </a:ext>
              </a:extLst>
            </p:cNvPr>
            <p:cNvSpPr>
              <a:spLocks noChangeArrowheads="1"/>
            </p:cNvSpPr>
            <p:nvPr/>
          </p:nvSpPr>
          <p:spPr bwMode="auto">
            <a:xfrm>
              <a:off x="11460282" y="4380470"/>
              <a:ext cx="172995" cy="123568"/>
            </a:xfrm>
            <a:custGeom>
              <a:avLst/>
              <a:gdLst>
                <a:gd name="T0" fmla="*/ 247 w 248"/>
                <a:gd name="T1" fmla="*/ 44 h 177"/>
                <a:gd name="T2" fmla="*/ 26 w 248"/>
                <a:gd name="T3" fmla="*/ 176 h 177"/>
                <a:gd name="T4" fmla="*/ 0 w 248"/>
                <a:gd name="T5" fmla="*/ 133 h 177"/>
                <a:gd name="T6" fmla="*/ 221 w 248"/>
                <a:gd name="T7" fmla="*/ 0 h 177"/>
                <a:gd name="T8" fmla="*/ 247 w 248"/>
                <a:gd name="T9" fmla="*/ 44 h 177"/>
              </a:gdLst>
              <a:ahLst/>
              <a:cxnLst>
                <a:cxn ang="0">
                  <a:pos x="T0" y="T1"/>
                </a:cxn>
                <a:cxn ang="0">
                  <a:pos x="T2" y="T3"/>
                </a:cxn>
                <a:cxn ang="0">
                  <a:pos x="T4" y="T5"/>
                </a:cxn>
                <a:cxn ang="0">
                  <a:pos x="T6" y="T7"/>
                </a:cxn>
                <a:cxn ang="0">
                  <a:pos x="T8" y="T9"/>
                </a:cxn>
              </a:cxnLst>
              <a:rect l="0" t="0" r="r" b="b"/>
              <a:pathLst>
                <a:path w="248" h="177">
                  <a:moveTo>
                    <a:pt x="247" y="44"/>
                  </a:moveTo>
                  <a:lnTo>
                    <a:pt x="26" y="176"/>
                  </a:lnTo>
                  <a:lnTo>
                    <a:pt x="0" y="133"/>
                  </a:lnTo>
                  <a:lnTo>
                    <a:pt x="221" y="0"/>
                  </a:lnTo>
                  <a:lnTo>
                    <a:pt x="247" y="44"/>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grpSp>
      <p:grpSp>
        <p:nvGrpSpPr>
          <p:cNvPr id="12" name="Group 11">
            <a:extLst>
              <a:ext uri="{FF2B5EF4-FFF2-40B4-BE49-F238E27FC236}">
                <a16:creationId xmlns:a16="http://schemas.microsoft.com/office/drawing/2014/main" id="{343D1749-6F46-7749-AAC5-D273CABD4EF0}"/>
              </a:ext>
            </a:extLst>
          </p:cNvPr>
          <p:cNvGrpSpPr/>
          <p:nvPr/>
        </p:nvGrpSpPr>
        <p:grpSpPr>
          <a:xfrm>
            <a:off x="6793560" y="10135579"/>
            <a:ext cx="645641" cy="1071950"/>
            <a:chOff x="5371490" y="815546"/>
            <a:chExt cx="645641" cy="1071950"/>
          </a:xfrm>
        </p:grpSpPr>
        <p:sp>
          <p:nvSpPr>
            <p:cNvPr id="238" name="Freeform 54">
              <a:extLst>
                <a:ext uri="{FF2B5EF4-FFF2-40B4-BE49-F238E27FC236}">
                  <a16:creationId xmlns:a16="http://schemas.microsoft.com/office/drawing/2014/main" id="{C4F0CE9A-E3F4-3B4F-87CA-B200B74308C2}"/>
                </a:ext>
              </a:extLst>
            </p:cNvPr>
            <p:cNvSpPr>
              <a:spLocks noChangeArrowheads="1"/>
            </p:cNvSpPr>
            <p:nvPr/>
          </p:nvSpPr>
          <p:spPr bwMode="auto">
            <a:xfrm>
              <a:off x="5433274" y="815546"/>
              <a:ext cx="515895" cy="1071950"/>
            </a:xfrm>
            <a:custGeom>
              <a:avLst/>
              <a:gdLst>
                <a:gd name="T0" fmla="*/ 90 w 736"/>
                <a:gd name="T1" fmla="*/ 0 h 1532"/>
                <a:gd name="T2" fmla="*/ 645 w 736"/>
                <a:gd name="T3" fmla="*/ 0 h 1532"/>
                <a:gd name="T4" fmla="*/ 645 w 736"/>
                <a:gd name="T5" fmla="*/ 0 h 1532"/>
                <a:gd name="T6" fmla="*/ 726 w 736"/>
                <a:gd name="T7" fmla="*/ 81 h 1532"/>
                <a:gd name="T8" fmla="*/ 735 w 736"/>
                <a:gd name="T9" fmla="*/ 287 h 1532"/>
                <a:gd name="T10" fmla="*/ 735 w 736"/>
                <a:gd name="T11" fmla="*/ 1375 h 1532"/>
                <a:gd name="T12" fmla="*/ 735 w 736"/>
                <a:gd name="T13" fmla="*/ 1375 h 1532"/>
                <a:gd name="T14" fmla="*/ 533 w 736"/>
                <a:gd name="T15" fmla="*/ 1531 h 1532"/>
                <a:gd name="T16" fmla="*/ 203 w 736"/>
                <a:gd name="T17" fmla="*/ 1531 h 1532"/>
                <a:gd name="T18" fmla="*/ 203 w 736"/>
                <a:gd name="T19" fmla="*/ 1531 h 1532"/>
                <a:gd name="T20" fmla="*/ 0 w 736"/>
                <a:gd name="T21" fmla="*/ 1375 h 1532"/>
                <a:gd name="T22" fmla="*/ 0 w 736"/>
                <a:gd name="T23" fmla="*/ 287 h 1532"/>
                <a:gd name="T24" fmla="*/ 9 w 736"/>
                <a:gd name="T25" fmla="*/ 81 h 1532"/>
                <a:gd name="T26" fmla="*/ 9 w 736"/>
                <a:gd name="T27" fmla="*/ 81 h 1532"/>
                <a:gd name="T28" fmla="*/ 90 w 736"/>
                <a:gd name="T29" fmla="*/ 0 h 15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36" h="1532">
                  <a:moveTo>
                    <a:pt x="90" y="0"/>
                  </a:moveTo>
                  <a:lnTo>
                    <a:pt x="645" y="0"/>
                  </a:lnTo>
                  <a:lnTo>
                    <a:pt x="645" y="0"/>
                  </a:lnTo>
                  <a:cubicBezTo>
                    <a:pt x="689" y="0"/>
                    <a:pt x="726" y="37"/>
                    <a:pt x="726" y="81"/>
                  </a:cubicBezTo>
                  <a:lnTo>
                    <a:pt x="735" y="287"/>
                  </a:lnTo>
                  <a:lnTo>
                    <a:pt x="735" y="1375"/>
                  </a:lnTo>
                  <a:lnTo>
                    <a:pt x="735" y="1375"/>
                  </a:lnTo>
                  <a:cubicBezTo>
                    <a:pt x="735" y="1487"/>
                    <a:pt x="644" y="1531"/>
                    <a:pt x="533" y="1531"/>
                  </a:cubicBezTo>
                  <a:lnTo>
                    <a:pt x="203" y="1531"/>
                  </a:lnTo>
                  <a:lnTo>
                    <a:pt x="203" y="1531"/>
                  </a:lnTo>
                  <a:cubicBezTo>
                    <a:pt x="91" y="1531"/>
                    <a:pt x="0" y="1487"/>
                    <a:pt x="0" y="1375"/>
                  </a:cubicBezTo>
                  <a:lnTo>
                    <a:pt x="0" y="287"/>
                  </a:lnTo>
                  <a:lnTo>
                    <a:pt x="9" y="81"/>
                  </a:lnTo>
                  <a:lnTo>
                    <a:pt x="9" y="81"/>
                  </a:lnTo>
                  <a:cubicBezTo>
                    <a:pt x="9" y="37"/>
                    <a:pt x="46" y="0"/>
                    <a:pt x="90"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9" name="Freeform 55">
              <a:extLst>
                <a:ext uri="{FF2B5EF4-FFF2-40B4-BE49-F238E27FC236}">
                  <a16:creationId xmlns:a16="http://schemas.microsoft.com/office/drawing/2014/main" id="{821DE48D-22FC-9146-9B01-FDD15AAEB0B8}"/>
                </a:ext>
              </a:extLst>
            </p:cNvPr>
            <p:cNvSpPr>
              <a:spLocks noChangeArrowheads="1"/>
            </p:cNvSpPr>
            <p:nvPr/>
          </p:nvSpPr>
          <p:spPr bwMode="auto">
            <a:xfrm>
              <a:off x="5470344" y="849528"/>
              <a:ext cx="444843" cy="1000897"/>
            </a:xfrm>
            <a:custGeom>
              <a:avLst/>
              <a:gdLst>
                <a:gd name="T0" fmla="*/ 595 w 636"/>
                <a:gd name="T1" fmla="*/ 0 h 1430"/>
                <a:gd name="T2" fmla="*/ 595 w 636"/>
                <a:gd name="T3" fmla="*/ 0 h 1430"/>
                <a:gd name="T4" fmla="*/ 625 w 636"/>
                <a:gd name="T5" fmla="*/ 30 h 1430"/>
                <a:gd name="T6" fmla="*/ 625 w 636"/>
                <a:gd name="T7" fmla="*/ 32 h 1430"/>
                <a:gd name="T8" fmla="*/ 635 w 636"/>
                <a:gd name="T9" fmla="*/ 238 h 1430"/>
                <a:gd name="T10" fmla="*/ 635 w 636"/>
                <a:gd name="T11" fmla="*/ 1324 h 1430"/>
                <a:gd name="T12" fmla="*/ 635 w 636"/>
                <a:gd name="T13" fmla="*/ 1324 h 1430"/>
                <a:gd name="T14" fmla="*/ 483 w 636"/>
                <a:gd name="T15" fmla="*/ 1429 h 1430"/>
                <a:gd name="T16" fmla="*/ 153 w 636"/>
                <a:gd name="T17" fmla="*/ 1429 h 1430"/>
                <a:gd name="T18" fmla="*/ 153 w 636"/>
                <a:gd name="T19" fmla="*/ 1429 h 1430"/>
                <a:gd name="T20" fmla="*/ 0 w 636"/>
                <a:gd name="T21" fmla="*/ 1324 h 1430"/>
                <a:gd name="T22" fmla="*/ 0 w 636"/>
                <a:gd name="T23" fmla="*/ 238 h 1430"/>
                <a:gd name="T24" fmla="*/ 10 w 636"/>
                <a:gd name="T25" fmla="*/ 31 h 1430"/>
                <a:gd name="T26" fmla="*/ 10 w 636"/>
                <a:gd name="T27" fmla="*/ 30 h 1430"/>
                <a:gd name="T28" fmla="*/ 10 w 636"/>
                <a:gd name="T29" fmla="*/ 30 h 1430"/>
                <a:gd name="T30" fmla="*/ 40 w 636"/>
                <a:gd name="T31" fmla="*/ 0 h 1430"/>
                <a:gd name="T32" fmla="*/ 595 w 636"/>
                <a:gd name="T33" fmla="*/ 0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36" h="1430">
                  <a:moveTo>
                    <a:pt x="595" y="0"/>
                  </a:moveTo>
                  <a:lnTo>
                    <a:pt x="595" y="0"/>
                  </a:lnTo>
                  <a:cubicBezTo>
                    <a:pt x="611" y="0"/>
                    <a:pt x="625" y="14"/>
                    <a:pt x="625" y="30"/>
                  </a:cubicBezTo>
                  <a:lnTo>
                    <a:pt x="625" y="32"/>
                  </a:lnTo>
                  <a:lnTo>
                    <a:pt x="635" y="238"/>
                  </a:lnTo>
                  <a:lnTo>
                    <a:pt x="635" y="1324"/>
                  </a:lnTo>
                  <a:lnTo>
                    <a:pt x="635" y="1324"/>
                  </a:lnTo>
                  <a:cubicBezTo>
                    <a:pt x="635" y="1394"/>
                    <a:pt x="584" y="1429"/>
                    <a:pt x="483" y="1429"/>
                  </a:cubicBezTo>
                  <a:lnTo>
                    <a:pt x="153" y="1429"/>
                  </a:lnTo>
                  <a:lnTo>
                    <a:pt x="153" y="1429"/>
                  </a:lnTo>
                  <a:cubicBezTo>
                    <a:pt x="51" y="1429"/>
                    <a:pt x="0" y="1394"/>
                    <a:pt x="0" y="1324"/>
                  </a:cubicBezTo>
                  <a:lnTo>
                    <a:pt x="0" y="238"/>
                  </a:lnTo>
                  <a:lnTo>
                    <a:pt x="10" y="31"/>
                  </a:lnTo>
                  <a:lnTo>
                    <a:pt x="10" y="30"/>
                  </a:lnTo>
                  <a:lnTo>
                    <a:pt x="10" y="30"/>
                  </a:lnTo>
                  <a:cubicBezTo>
                    <a:pt x="10" y="14"/>
                    <a:pt x="24" y="0"/>
                    <a:pt x="40" y="0"/>
                  </a:cubicBezTo>
                  <a:lnTo>
                    <a:pt x="59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0" name="Freeform 56">
              <a:extLst>
                <a:ext uri="{FF2B5EF4-FFF2-40B4-BE49-F238E27FC236}">
                  <a16:creationId xmlns:a16="http://schemas.microsoft.com/office/drawing/2014/main" id="{A27F7301-5548-1949-A2B3-D96AEAAC76C8}"/>
                </a:ext>
              </a:extLst>
            </p:cNvPr>
            <p:cNvSpPr>
              <a:spLocks noChangeArrowheads="1"/>
            </p:cNvSpPr>
            <p:nvPr/>
          </p:nvSpPr>
          <p:spPr bwMode="auto">
            <a:xfrm>
              <a:off x="5566110" y="849528"/>
              <a:ext cx="253313" cy="1000897"/>
            </a:xfrm>
            <a:custGeom>
              <a:avLst/>
              <a:gdLst>
                <a:gd name="T0" fmla="*/ 15 w 360"/>
                <a:gd name="T1" fmla="*/ 1429 h 1430"/>
                <a:gd name="T2" fmla="*/ 345 w 360"/>
                <a:gd name="T3" fmla="*/ 1429 h 1430"/>
                <a:gd name="T4" fmla="*/ 345 w 360"/>
                <a:gd name="T5" fmla="*/ 1429 h 1430"/>
                <a:gd name="T6" fmla="*/ 359 w 360"/>
                <a:gd name="T7" fmla="*/ 1429 h 1430"/>
                <a:gd name="T8" fmla="*/ 359 w 360"/>
                <a:gd name="T9" fmla="*/ 87 h 1430"/>
                <a:gd name="T10" fmla="*/ 358 w 360"/>
                <a:gd name="T11" fmla="*/ 0 h 1430"/>
                <a:gd name="T12" fmla="*/ 2 w 360"/>
                <a:gd name="T13" fmla="*/ 0 h 1430"/>
                <a:gd name="T14" fmla="*/ 0 w 360"/>
                <a:gd name="T15" fmla="*/ 87 h 1430"/>
                <a:gd name="T16" fmla="*/ 0 w 360"/>
                <a:gd name="T17" fmla="*/ 1429 h 1430"/>
                <a:gd name="T18" fmla="*/ 0 w 360"/>
                <a:gd name="T19" fmla="*/ 1429 h 1430"/>
                <a:gd name="T20" fmla="*/ 15 w 360"/>
                <a:gd name="T21" fmla="*/ 1429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0" h="1430">
                  <a:moveTo>
                    <a:pt x="15" y="1429"/>
                  </a:moveTo>
                  <a:lnTo>
                    <a:pt x="345" y="1429"/>
                  </a:lnTo>
                  <a:lnTo>
                    <a:pt x="345" y="1429"/>
                  </a:lnTo>
                  <a:cubicBezTo>
                    <a:pt x="350" y="1429"/>
                    <a:pt x="355" y="1429"/>
                    <a:pt x="359" y="1429"/>
                  </a:cubicBezTo>
                  <a:lnTo>
                    <a:pt x="359" y="87"/>
                  </a:lnTo>
                  <a:lnTo>
                    <a:pt x="358" y="0"/>
                  </a:lnTo>
                  <a:lnTo>
                    <a:pt x="2" y="0"/>
                  </a:lnTo>
                  <a:lnTo>
                    <a:pt x="0" y="87"/>
                  </a:lnTo>
                  <a:lnTo>
                    <a:pt x="0" y="1429"/>
                  </a:lnTo>
                  <a:lnTo>
                    <a:pt x="0" y="1429"/>
                  </a:lnTo>
                  <a:cubicBezTo>
                    <a:pt x="5" y="1429"/>
                    <a:pt x="9" y="1429"/>
                    <a:pt x="15" y="1429"/>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1" name="Freeform 57">
              <a:extLst>
                <a:ext uri="{FF2B5EF4-FFF2-40B4-BE49-F238E27FC236}">
                  <a16:creationId xmlns:a16="http://schemas.microsoft.com/office/drawing/2014/main" id="{92B476A3-BCCC-7A4D-88A9-4C5ACBC977B5}"/>
                </a:ext>
              </a:extLst>
            </p:cNvPr>
            <p:cNvSpPr>
              <a:spLocks noChangeArrowheads="1"/>
            </p:cNvSpPr>
            <p:nvPr/>
          </p:nvSpPr>
          <p:spPr bwMode="auto">
            <a:xfrm>
              <a:off x="5482701" y="1726858"/>
              <a:ext cx="114301" cy="114299"/>
            </a:xfrm>
            <a:custGeom>
              <a:avLst/>
              <a:gdLst>
                <a:gd name="T0" fmla="*/ 25 w 161"/>
                <a:gd name="T1" fmla="*/ 0 h 161"/>
                <a:gd name="T2" fmla="*/ 25 w 161"/>
                <a:gd name="T3" fmla="*/ 0 h 161"/>
                <a:gd name="T4" fmla="*/ 51 w 161"/>
                <a:gd name="T5" fmla="*/ 25 h 161"/>
                <a:gd name="T6" fmla="*/ 51 w 161"/>
                <a:gd name="T7" fmla="*/ 25 h 161"/>
                <a:gd name="T8" fmla="*/ 135 w 161"/>
                <a:gd name="T9" fmla="*/ 109 h 161"/>
                <a:gd name="T10" fmla="*/ 135 w 161"/>
                <a:gd name="T11" fmla="*/ 109 h 161"/>
                <a:gd name="T12" fmla="*/ 160 w 161"/>
                <a:gd name="T13" fmla="*/ 134 h 161"/>
                <a:gd name="T14" fmla="*/ 160 w 161"/>
                <a:gd name="T15" fmla="*/ 134 h 161"/>
                <a:gd name="T16" fmla="*/ 135 w 161"/>
                <a:gd name="T17" fmla="*/ 160 h 161"/>
                <a:gd name="T18" fmla="*/ 135 w 161"/>
                <a:gd name="T19" fmla="*/ 160 h 161"/>
                <a:gd name="T20" fmla="*/ 0 w 161"/>
                <a:gd name="T21" fmla="*/ 25 h 161"/>
                <a:gd name="T22" fmla="*/ 0 w 161"/>
                <a:gd name="T23" fmla="*/ 25 h 161"/>
                <a:gd name="T24" fmla="*/ 2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25" y="0"/>
                  </a:moveTo>
                  <a:lnTo>
                    <a:pt x="25" y="0"/>
                  </a:lnTo>
                  <a:cubicBezTo>
                    <a:pt x="39" y="0"/>
                    <a:pt x="51" y="11"/>
                    <a:pt x="51" y="25"/>
                  </a:cubicBezTo>
                  <a:lnTo>
                    <a:pt x="51" y="25"/>
                  </a:lnTo>
                  <a:cubicBezTo>
                    <a:pt x="51" y="72"/>
                    <a:pt x="88" y="109"/>
                    <a:pt x="135" y="109"/>
                  </a:cubicBezTo>
                  <a:lnTo>
                    <a:pt x="135" y="109"/>
                  </a:lnTo>
                  <a:cubicBezTo>
                    <a:pt x="149" y="109"/>
                    <a:pt x="160" y="120"/>
                    <a:pt x="160" y="134"/>
                  </a:cubicBezTo>
                  <a:lnTo>
                    <a:pt x="160" y="134"/>
                  </a:lnTo>
                  <a:cubicBezTo>
                    <a:pt x="160" y="148"/>
                    <a:pt x="149" y="160"/>
                    <a:pt x="135" y="160"/>
                  </a:cubicBezTo>
                  <a:lnTo>
                    <a:pt x="135" y="160"/>
                  </a:lnTo>
                  <a:cubicBezTo>
                    <a:pt x="61" y="160"/>
                    <a:pt x="0" y="99"/>
                    <a:pt x="0" y="25"/>
                  </a:cubicBezTo>
                  <a:lnTo>
                    <a:pt x="0" y="25"/>
                  </a:lnTo>
                  <a:cubicBezTo>
                    <a:pt x="0" y="11"/>
                    <a:pt x="11" y="0"/>
                    <a:pt x="2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2" name="Freeform 58">
              <a:extLst>
                <a:ext uri="{FF2B5EF4-FFF2-40B4-BE49-F238E27FC236}">
                  <a16:creationId xmlns:a16="http://schemas.microsoft.com/office/drawing/2014/main" id="{5C34F7BC-4C44-194D-A3A5-1D654F14ADA9}"/>
                </a:ext>
              </a:extLst>
            </p:cNvPr>
            <p:cNvSpPr>
              <a:spLocks noChangeArrowheads="1"/>
            </p:cNvSpPr>
            <p:nvPr/>
          </p:nvSpPr>
          <p:spPr bwMode="auto">
            <a:xfrm>
              <a:off x="5788531" y="1726858"/>
              <a:ext cx="114299" cy="114299"/>
            </a:xfrm>
            <a:custGeom>
              <a:avLst/>
              <a:gdLst>
                <a:gd name="T0" fmla="*/ 135 w 161"/>
                <a:gd name="T1" fmla="*/ 0 h 161"/>
                <a:gd name="T2" fmla="*/ 135 w 161"/>
                <a:gd name="T3" fmla="*/ 0 h 161"/>
                <a:gd name="T4" fmla="*/ 160 w 161"/>
                <a:gd name="T5" fmla="*/ 25 h 161"/>
                <a:gd name="T6" fmla="*/ 160 w 161"/>
                <a:gd name="T7" fmla="*/ 25 h 161"/>
                <a:gd name="T8" fmla="*/ 26 w 161"/>
                <a:gd name="T9" fmla="*/ 160 h 161"/>
                <a:gd name="T10" fmla="*/ 26 w 161"/>
                <a:gd name="T11" fmla="*/ 160 h 161"/>
                <a:gd name="T12" fmla="*/ 0 w 161"/>
                <a:gd name="T13" fmla="*/ 134 h 161"/>
                <a:gd name="T14" fmla="*/ 0 w 161"/>
                <a:gd name="T15" fmla="*/ 134 h 161"/>
                <a:gd name="T16" fmla="*/ 26 w 161"/>
                <a:gd name="T17" fmla="*/ 109 h 161"/>
                <a:gd name="T18" fmla="*/ 26 w 161"/>
                <a:gd name="T19" fmla="*/ 109 h 161"/>
                <a:gd name="T20" fmla="*/ 110 w 161"/>
                <a:gd name="T21" fmla="*/ 25 h 161"/>
                <a:gd name="T22" fmla="*/ 110 w 161"/>
                <a:gd name="T23" fmla="*/ 25 h 161"/>
                <a:gd name="T24" fmla="*/ 13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135" y="0"/>
                  </a:moveTo>
                  <a:lnTo>
                    <a:pt x="135" y="0"/>
                  </a:lnTo>
                  <a:cubicBezTo>
                    <a:pt x="149" y="0"/>
                    <a:pt x="160" y="11"/>
                    <a:pt x="160" y="25"/>
                  </a:cubicBezTo>
                  <a:lnTo>
                    <a:pt x="160" y="25"/>
                  </a:lnTo>
                  <a:cubicBezTo>
                    <a:pt x="160" y="99"/>
                    <a:pt x="100" y="160"/>
                    <a:pt x="26" y="160"/>
                  </a:cubicBezTo>
                  <a:lnTo>
                    <a:pt x="26" y="160"/>
                  </a:lnTo>
                  <a:cubicBezTo>
                    <a:pt x="12" y="160"/>
                    <a:pt x="0" y="148"/>
                    <a:pt x="0" y="134"/>
                  </a:cubicBezTo>
                  <a:lnTo>
                    <a:pt x="0" y="134"/>
                  </a:lnTo>
                  <a:cubicBezTo>
                    <a:pt x="0" y="120"/>
                    <a:pt x="12" y="109"/>
                    <a:pt x="26" y="109"/>
                  </a:cubicBezTo>
                  <a:lnTo>
                    <a:pt x="26" y="109"/>
                  </a:lnTo>
                  <a:cubicBezTo>
                    <a:pt x="72" y="109"/>
                    <a:pt x="110" y="72"/>
                    <a:pt x="110" y="25"/>
                  </a:cubicBezTo>
                  <a:lnTo>
                    <a:pt x="110" y="25"/>
                  </a:lnTo>
                  <a:cubicBezTo>
                    <a:pt x="110" y="11"/>
                    <a:pt x="121" y="0"/>
                    <a:pt x="13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3" name="Freeform 59">
              <a:extLst>
                <a:ext uri="{FF2B5EF4-FFF2-40B4-BE49-F238E27FC236}">
                  <a16:creationId xmlns:a16="http://schemas.microsoft.com/office/drawing/2014/main" id="{9EF94BC3-1FE6-7846-84D2-DC101495736C}"/>
                </a:ext>
              </a:extLst>
            </p:cNvPr>
            <p:cNvSpPr>
              <a:spLocks noChangeArrowheads="1"/>
            </p:cNvSpPr>
            <p:nvPr/>
          </p:nvSpPr>
          <p:spPr bwMode="auto">
            <a:xfrm>
              <a:off x="5498147" y="932935"/>
              <a:ext cx="392326" cy="639463"/>
            </a:xfrm>
            <a:custGeom>
              <a:avLst/>
              <a:gdLst>
                <a:gd name="T0" fmla="*/ 519 w 558"/>
                <a:gd name="T1" fmla="*/ 0 h 914"/>
                <a:gd name="T2" fmla="*/ 519 w 558"/>
                <a:gd name="T3" fmla="*/ 0 h 914"/>
                <a:gd name="T4" fmla="*/ 549 w 558"/>
                <a:gd name="T5" fmla="*/ 21 h 914"/>
                <a:gd name="T6" fmla="*/ 549 w 558"/>
                <a:gd name="T7" fmla="*/ 23 h 914"/>
                <a:gd name="T8" fmla="*/ 557 w 558"/>
                <a:gd name="T9" fmla="*/ 80 h 914"/>
                <a:gd name="T10" fmla="*/ 557 w 558"/>
                <a:gd name="T11" fmla="*/ 814 h 914"/>
                <a:gd name="T12" fmla="*/ 557 w 558"/>
                <a:gd name="T13" fmla="*/ 814 h 914"/>
                <a:gd name="T14" fmla="*/ 422 w 558"/>
                <a:gd name="T15" fmla="*/ 913 h 914"/>
                <a:gd name="T16" fmla="*/ 135 w 558"/>
                <a:gd name="T17" fmla="*/ 913 h 914"/>
                <a:gd name="T18" fmla="*/ 135 w 558"/>
                <a:gd name="T19" fmla="*/ 913 h 914"/>
                <a:gd name="T20" fmla="*/ 0 w 558"/>
                <a:gd name="T21" fmla="*/ 814 h 914"/>
                <a:gd name="T22" fmla="*/ 0 w 558"/>
                <a:gd name="T23" fmla="*/ 80 h 914"/>
                <a:gd name="T24" fmla="*/ 9 w 558"/>
                <a:gd name="T25" fmla="*/ 23 h 914"/>
                <a:gd name="T26" fmla="*/ 9 w 558"/>
                <a:gd name="T27" fmla="*/ 21 h 914"/>
                <a:gd name="T28" fmla="*/ 9 w 558"/>
                <a:gd name="T29" fmla="*/ 21 h 914"/>
                <a:gd name="T30" fmla="*/ 38 w 558"/>
                <a:gd name="T31" fmla="*/ 0 h 914"/>
                <a:gd name="T32" fmla="*/ 519 w 558"/>
                <a:gd name="T33"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519" y="0"/>
                  </a:moveTo>
                  <a:lnTo>
                    <a:pt x="519" y="0"/>
                  </a:lnTo>
                  <a:cubicBezTo>
                    <a:pt x="536" y="0"/>
                    <a:pt x="549" y="10"/>
                    <a:pt x="549" y="21"/>
                  </a:cubicBezTo>
                  <a:lnTo>
                    <a:pt x="549" y="23"/>
                  </a:lnTo>
                  <a:lnTo>
                    <a:pt x="557" y="80"/>
                  </a:lnTo>
                  <a:lnTo>
                    <a:pt x="557" y="814"/>
                  </a:lnTo>
                  <a:lnTo>
                    <a:pt x="557" y="814"/>
                  </a:lnTo>
                  <a:cubicBezTo>
                    <a:pt x="557" y="869"/>
                    <a:pt x="497" y="913"/>
                    <a:pt x="422" y="913"/>
                  </a:cubicBezTo>
                  <a:lnTo>
                    <a:pt x="135" y="913"/>
                  </a:lnTo>
                  <a:lnTo>
                    <a:pt x="135" y="913"/>
                  </a:lnTo>
                  <a:cubicBezTo>
                    <a:pt x="61" y="913"/>
                    <a:pt x="0" y="869"/>
                    <a:pt x="0" y="814"/>
                  </a:cubicBezTo>
                  <a:lnTo>
                    <a:pt x="0" y="80"/>
                  </a:lnTo>
                  <a:lnTo>
                    <a:pt x="9" y="23"/>
                  </a:lnTo>
                  <a:lnTo>
                    <a:pt x="9" y="21"/>
                  </a:lnTo>
                  <a:lnTo>
                    <a:pt x="9" y="21"/>
                  </a:lnTo>
                  <a:cubicBezTo>
                    <a:pt x="9" y="10"/>
                    <a:pt x="22" y="0"/>
                    <a:pt x="38" y="0"/>
                  </a:cubicBezTo>
                  <a:lnTo>
                    <a:pt x="519" y="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44" name="Freeform 60">
              <a:extLst>
                <a:ext uri="{FF2B5EF4-FFF2-40B4-BE49-F238E27FC236}">
                  <a16:creationId xmlns:a16="http://schemas.microsoft.com/office/drawing/2014/main" id="{D8476049-ADF4-B544-8396-5097B7550FF4}"/>
                </a:ext>
              </a:extLst>
            </p:cNvPr>
            <p:cNvSpPr>
              <a:spLocks noChangeArrowheads="1"/>
            </p:cNvSpPr>
            <p:nvPr/>
          </p:nvSpPr>
          <p:spPr bwMode="auto">
            <a:xfrm>
              <a:off x="5498147" y="932935"/>
              <a:ext cx="194618" cy="639463"/>
            </a:xfrm>
            <a:custGeom>
              <a:avLst/>
              <a:gdLst>
                <a:gd name="T0" fmla="*/ 135 w 279"/>
                <a:gd name="T1" fmla="*/ 913 h 914"/>
                <a:gd name="T2" fmla="*/ 278 w 279"/>
                <a:gd name="T3" fmla="*/ 913 h 914"/>
                <a:gd name="T4" fmla="*/ 278 w 279"/>
                <a:gd name="T5" fmla="*/ 0 h 914"/>
                <a:gd name="T6" fmla="*/ 38 w 279"/>
                <a:gd name="T7" fmla="*/ 0 h 914"/>
                <a:gd name="T8" fmla="*/ 38 w 279"/>
                <a:gd name="T9" fmla="*/ 0 h 914"/>
                <a:gd name="T10" fmla="*/ 9 w 279"/>
                <a:gd name="T11" fmla="*/ 21 h 914"/>
                <a:gd name="T12" fmla="*/ 9 w 279"/>
                <a:gd name="T13" fmla="*/ 23 h 914"/>
                <a:gd name="T14" fmla="*/ 0 w 279"/>
                <a:gd name="T15" fmla="*/ 80 h 914"/>
                <a:gd name="T16" fmla="*/ 0 w 279"/>
                <a:gd name="T17" fmla="*/ 814 h 914"/>
                <a:gd name="T18" fmla="*/ 0 w 279"/>
                <a:gd name="T19" fmla="*/ 814 h 914"/>
                <a:gd name="T20" fmla="*/ 135 w 279"/>
                <a:gd name="T21"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35" y="913"/>
                  </a:moveTo>
                  <a:lnTo>
                    <a:pt x="278" y="913"/>
                  </a:lnTo>
                  <a:lnTo>
                    <a:pt x="278" y="0"/>
                  </a:lnTo>
                  <a:lnTo>
                    <a:pt x="38" y="0"/>
                  </a:lnTo>
                  <a:lnTo>
                    <a:pt x="38" y="0"/>
                  </a:lnTo>
                  <a:cubicBezTo>
                    <a:pt x="22" y="0"/>
                    <a:pt x="9" y="10"/>
                    <a:pt x="9" y="21"/>
                  </a:cubicBezTo>
                  <a:lnTo>
                    <a:pt x="9" y="23"/>
                  </a:lnTo>
                  <a:lnTo>
                    <a:pt x="0" y="80"/>
                  </a:lnTo>
                  <a:lnTo>
                    <a:pt x="0" y="814"/>
                  </a:lnTo>
                  <a:lnTo>
                    <a:pt x="0" y="814"/>
                  </a:lnTo>
                  <a:cubicBezTo>
                    <a:pt x="0" y="869"/>
                    <a:pt x="61" y="913"/>
                    <a:pt x="135" y="913"/>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5" name="Freeform 61">
              <a:extLst>
                <a:ext uri="{FF2B5EF4-FFF2-40B4-BE49-F238E27FC236}">
                  <a16:creationId xmlns:a16="http://schemas.microsoft.com/office/drawing/2014/main" id="{B9B6C2AD-4892-2F45-A5A4-5C54D4ABE154}"/>
                </a:ext>
              </a:extLst>
            </p:cNvPr>
            <p:cNvSpPr>
              <a:spLocks noChangeArrowheads="1"/>
            </p:cNvSpPr>
            <p:nvPr/>
          </p:nvSpPr>
          <p:spPr bwMode="auto">
            <a:xfrm>
              <a:off x="5816333" y="1353065"/>
              <a:ext cx="95766" cy="182263"/>
            </a:xfrm>
            <a:custGeom>
              <a:avLst/>
              <a:gdLst>
                <a:gd name="T0" fmla="*/ 38 w 135"/>
                <a:gd name="T1" fmla="*/ 0 h 261"/>
                <a:gd name="T2" fmla="*/ 134 w 135"/>
                <a:gd name="T3" fmla="*/ 245 h 261"/>
                <a:gd name="T4" fmla="*/ 96 w 135"/>
                <a:gd name="T5" fmla="*/ 260 h 261"/>
                <a:gd name="T6" fmla="*/ 0 w 135"/>
                <a:gd name="T7" fmla="*/ 15 h 261"/>
                <a:gd name="T8" fmla="*/ 38 w 135"/>
                <a:gd name="T9" fmla="*/ 0 h 261"/>
              </a:gdLst>
              <a:ahLst/>
              <a:cxnLst>
                <a:cxn ang="0">
                  <a:pos x="T0" y="T1"/>
                </a:cxn>
                <a:cxn ang="0">
                  <a:pos x="T2" y="T3"/>
                </a:cxn>
                <a:cxn ang="0">
                  <a:pos x="T4" y="T5"/>
                </a:cxn>
                <a:cxn ang="0">
                  <a:pos x="T6" y="T7"/>
                </a:cxn>
                <a:cxn ang="0">
                  <a:pos x="T8" y="T9"/>
                </a:cxn>
              </a:cxnLst>
              <a:rect l="0" t="0" r="r" b="b"/>
              <a:pathLst>
                <a:path w="135" h="261">
                  <a:moveTo>
                    <a:pt x="38" y="0"/>
                  </a:moveTo>
                  <a:lnTo>
                    <a:pt x="134" y="245"/>
                  </a:lnTo>
                  <a:lnTo>
                    <a:pt x="96" y="260"/>
                  </a:lnTo>
                  <a:lnTo>
                    <a:pt x="0" y="15"/>
                  </a:lnTo>
                  <a:lnTo>
                    <a:pt x="38"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6" name="Freeform 62">
              <a:extLst>
                <a:ext uri="{FF2B5EF4-FFF2-40B4-BE49-F238E27FC236}">
                  <a16:creationId xmlns:a16="http://schemas.microsoft.com/office/drawing/2014/main" id="{56F06EB0-FCEB-BC40-B87D-DB6EF24153EE}"/>
                </a:ext>
              </a:extLst>
            </p:cNvPr>
            <p:cNvSpPr>
              <a:spLocks noChangeArrowheads="1"/>
            </p:cNvSpPr>
            <p:nvPr/>
          </p:nvSpPr>
          <p:spPr bwMode="auto">
            <a:xfrm>
              <a:off x="5844137" y="1192427"/>
              <a:ext cx="55605" cy="27804"/>
            </a:xfrm>
            <a:custGeom>
              <a:avLst/>
              <a:gdLst>
                <a:gd name="T0" fmla="*/ 0 w 78"/>
                <a:gd name="T1" fmla="*/ 0 h 41"/>
                <a:gd name="T2" fmla="*/ 77 w 78"/>
                <a:gd name="T3" fmla="*/ 0 h 41"/>
                <a:gd name="T4" fmla="*/ 77 w 78"/>
                <a:gd name="T5" fmla="*/ 40 h 41"/>
                <a:gd name="T6" fmla="*/ 0 w 78"/>
                <a:gd name="T7" fmla="*/ 40 h 41"/>
                <a:gd name="T8" fmla="*/ 0 w 78"/>
                <a:gd name="T9" fmla="*/ 0 h 41"/>
              </a:gdLst>
              <a:ahLst/>
              <a:cxnLst>
                <a:cxn ang="0">
                  <a:pos x="T0" y="T1"/>
                </a:cxn>
                <a:cxn ang="0">
                  <a:pos x="T2" y="T3"/>
                </a:cxn>
                <a:cxn ang="0">
                  <a:pos x="T4" y="T5"/>
                </a:cxn>
                <a:cxn ang="0">
                  <a:pos x="T6" y="T7"/>
                </a:cxn>
                <a:cxn ang="0">
                  <a:pos x="T8" y="T9"/>
                </a:cxn>
              </a:cxnLst>
              <a:rect l="0" t="0" r="r" b="b"/>
              <a:pathLst>
                <a:path w="78" h="41">
                  <a:moveTo>
                    <a:pt x="0" y="0"/>
                  </a:moveTo>
                  <a:lnTo>
                    <a:pt x="77" y="0"/>
                  </a:lnTo>
                  <a:lnTo>
                    <a:pt x="77"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7" name="Freeform 63">
              <a:extLst>
                <a:ext uri="{FF2B5EF4-FFF2-40B4-BE49-F238E27FC236}">
                  <a16:creationId xmlns:a16="http://schemas.microsoft.com/office/drawing/2014/main" id="{EA05B40B-C11C-0B40-BE9A-1E1552A25FE7}"/>
                </a:ext>
              </a:extLst>
            </p:cNvPr>
            <p:cNvSpPr>
              <a:spLocks noChangeArrowheads="1"/>
            </p:cNvSpPr>
            <p:nvPr/>
          </p:nvSpPr>
          <p:spPr bwMode="auto">
            <a:xfrm>
              <a:off x="5831780" y="920578"/>
              <a:ext cx="67962" cy="83409"/>
            </a:xfrm>
            <a:custGeom>
              <a:avLst/>
              <a:gdLst>
                <a:gd name="T0" fmla="*/ 62 w 97"/>
                <a:gd name="T1" fmla="*/ 0 h 118"/>
                <a:gd name="T2" fmla="*/ 96 w 97"/>
                <a:gd name="T3" fmla="*/ 22 h 118"/>
                <a:gd name="T4" fmla="*/ 34 w 97"/>
                <a:gd name="T5" fmla="*/ 117 h 118"/>
                <a:gd name="T6" fmla="*/ 0 w 97"/>
                <a:gd name="T7" fmla="*/ 95 h 118"/>
                <a:gd name="T8" fmla="*/ 62 w 97"/>
                <a:gd name="T9" fmla="*/ 0 h 118"/>
              </a:gdLst>
              <a:ahLst/>
              <a:cxnLst>
                <a:cxn ang="0">
                  <a:pos x="T0" y="T1"/>
                </a:cxn>
                <a:cxn ang="0">
                  <a:pos x="T2" y="T3"/>
                </a:cxn>
                <a:cxn ang="0">
                  <a:pos x="T4" y="T5"/>
                </a:cxn>
                <a:cxn ang="0">
                  <a:pos x="T6" y="T7"/>
                </a:cxn>
                <a:cxn ang="0">
                  <a:pos x="T8" y="T9"/>
                </a:cxn>
              </a:cxnLst>
              <a:rect l="0" t="0" r="r" b="b"/>
              <a:pathLst>
                <a:path w="97" h="118">
                  <a:moveTo>
                    <a:pt x="62" y="0"/>
                  </a:moveTo>
                  <a:lnTo>
                    <a:pt x="96" y="22"/>
                  </a:lnTo>
                  <a:lnTo>
                    <a:pt x="34" y="117"/>
                  </a:lnTo>
                  <a:lnTo>
                    <a:pt x="0" y="95"/>
                  </a:lnTo>
                  <a:lnTo>
                    <a:pt x="62"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8" name="Freeform 64">
              <a:extLst>
                <a:ext uri="{FF2B5EF4-FFF2-40B4-BE49-F238E27FC236}">
                  <a16:creationId xmlns:a16="http://schemas.microsoft.com/office/drawing/2014/main" id="{3A93D090-9941-DF4E-AF10-3CF8273EB343}"/>
                </a:ext>
              </a:extLst>
            </p:cNvPr>
            <p:cNvSpPr>
              <a:spLocks noChangeArrowheads="1"/>
            </p:cNvSpPr>
            <p:nvPr/>
          </p:nvSpPr>
          <p:spPr bwMode="auto">
            <a:xfrm>
              <a:off x="5467256" y="1353065"/>
              <a:ext cx="95764" cy="182263"/>
            </a:xfrm>
            <a:custGeom>
              <a:avLst/>
              <a:gdLst>
                <a:gd name="T0" fmla="*/ 96 w 135"/>
                <a:gd name="T1" fmla="*/ 0 h 261"/>
                <a:gd name="T2" fmla="*/ 134 w 135"/>
                <a:gd name="T3" fmla="*/ 15 h 261"/>
                <a:gd name="T4" fmla="*/ 37 w 135"/>
                <a:gd name="T5" fmla="*/ 260 h 261"/>
                <a:gd name="T6" fmla="*/ 0 w 135"/>
                <a:gd name="T7" fmla="*/ 245 h 261"/>
                <a:gd name="T8" fmla="*/ 96 w 135"/>
                <a:gd name="T9" fmla="*/ 0 h 261"/>
              </a:gdLst>
              <a:ahLst/>
              <a:cxnLst>
                <a:cxn ang="0">
                  <a:pos x="T0" y="T1"/>
                </a:cxn>
                <a:cxn ang="0">
                  <a:pos x="T2" y="T3"/>
                </a:cxn>
                <a:cxn ang="0">
                  <a:pos x="T4" y="T5"/>
                </a:cxn>
                <a:cxn ang="0">
                  <a:pos x="T6" y="T7"/>
                </a:cxn>
                <a:cxn ang="0">
                  <a:pos x="T8" y="T9"/>
                </a:cxn>
              </a:cxnLst>
              <a:rect l="0" t="0" r="r" b="b"/>
              <a:pathLst>
                <a:path w="135" h="261">
                  <a:moveTo>
                    <a:pt x="96" y="0"/>
                  </a:moveTo>
                  <a:lnTo>
                    <a:pt x="134" y="15"/>
                  </a:lnTo>
                  <a:lnTo>
                    <a:pt x="37" y="260"/>
                  </a:lnTo>
                  <a:lnTo>
                    <a:pt x="0" y="245"/>
                  </a:lnTo>
                  <a:lnTo>
                    <a:pt x="96"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9" name="Freeform 65">
              <a:extLst>
                <a:ext uri="{FF2B5EF4-FFF2-40B4-BE49-F238E27FC236}">
                  <a16:creationId xmlns:a16="http://schemas.microsoft.com/office/drawing/2014/main" id="{8338E364-FCF9-5743-B1E0-6D9235051238}"/>
                </a:ext>
              </a:extLst>
            </p:cNvPr>
            <p:cNvSpPr>
              <a:spLocks noChangeArrowheads="1"/>
            </p:cNvSpPr>
            <p:nvPr/>
          </p:nvSpPr>
          <p:spPr bwMode="auto">
            <a:xfrm>
              <a:off x="5479612" y="1192427"/>
              <a:ext cx="52515" cy="27804"/>
            </a:xfrm>
            <a:custGeom>
              <a:avLst/>
              <a:gdLst>
                <a:gd name="T0" fmla="*/ 0 w 77"/>
                <a:gd name="T1" fmla="*/ 0 h 41"/>
                <a:gd name="T2" fmla="*/ 76 w 77"/>
                <a:gd name="T3" fmla="*/ 0 h 41"/>
                <a:gd name="T4" fmla="*/ 76 w 77"/>
                <a:gd name="T5" fmla="*/ 40 h 41"/>
                <a:gd name="T6" fmla="*/ 0 w 77"/>
                <a:gd name="T7" fmla="*/ 40 h 41"/>
                <a:gd name="T8" fmla="*/ 0 w 77"/>
                <a:gd name="T9" fmla="*/ 0 h 41"/>
              </a:gdLst>
              <a:ahLst/>
              <a:cxnLst>
                <a:cxn ang="0">
                  <a:pos x="T0" y="T1"/>
                </a:cxn>
                <a:cxn ang="0">
                  <a:pos x="T2" y="T3"/>
                </a:cxn>
                <a:cxn ang="0">
                  <a:pos x="T4" y="T5"/>
                </a:cxn>
                <a:cxn ang="0">
                  <a:pos x="T6" y="T7"/>
                </a:cxn>
                <a:cxn ang="0">
                  <a:pos x="T8" y="T9"/>
                </a:cxn>
              </a:cxnLst>
              <a:rect l="0" t="0" r="r" b="b"/>
              <a:pathLst>
                <a:path w="77" h="41">
                  <a:moveTo>
                    <a:pt x="0" y="0"/>
                  </a:moveTo>
                  <a:lnTo>
                    <a:pt x="76" y="0"/>
                  </a:lnTo>
                  <a:lnTo>
                    <a:pt x="76"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0" name="Freeform 66">
              <a:extLst>
                <a:ext uri="{FF2B5EF4-FFF2-40B4-BE49-F238E27FC236}">
                  <a16:creationId xmlns:a16="http://schemas.microsoft.com/office/drawing/2014/main" id="{5A6EE280-38CC-C44F-8557-A7F53E7BC526}"/>
                </a:ext>
              </a:extLst>
            </p:cNvPr>
            <p:cNvSpPr>
              <a:spLocks noChangeArrowheads="1"/>
            </p:cNvSpPr>
            <p:nvPr/>
          </p:nvSpPr>
          <p:spPr bwMode="auto">
            <a:xfrm>
              <a:off x="5479612" y="920578"/>
              <a:ext cx="67962" cy="83409"/>
            </a:xfrm>
            <a:custGeom>
              <a:avLst/>
              <a:gdLst>
                <a:gd name="T0" fmla="*/ 35 w 97"/>
                <a:gd name="T1" fmla="*/ 0 h 118"/>
                <a:gd name="T2" fmla="*/ 96 w 97"/>
                <a:gd name="T3" fmla="*/ 95 h 118"/>
                <a:gd name="T4" fmla="*/ 62 w 97"/>
                <a:gd name="T5" fmla="*/ 117 h 118"/>
                <a:gd name="T6" fmla="*/ 0 w 97"/>
                <a:gd name="T7" fmla="*/ 22 h 118"/>
                <a:gd name="T8" fmla="*/ 35 w 97"/>
                <a:gd name="T9" fmla="*/ 0 h 118"/>
              </a:gdLst>
              <a:ahLst/>
              <a:cxnLst>
                <a:cxn ang="0">
                  <a:pos x="T0" y="T1"/>
                </a:cxn>
                <a:cxn ang="0">
                  <a:pos x="T2" y="T3"/>
                </a:cxn>
                <a:cxn ang="0">
                  <a:pos x="T4" y="T5"/>
                </a:cxn>
                <a:cxn ang="0">
                  <a:pos x="T6" y="T7"/>
                </a:cxn>
                <a:cxn ang="0">
                  <a:pos x="T8" y="T9"/>
                </a:cxn>
              </a:cxnLst>
              <a:rect l="0" t="0" r="r" b="b"/>
              <a:pathLst>
                <a:path w="97" h="118">
                  <a:moveTo>
                    <a:pt x="35" y="0"/>
                  </a:moveTo>
                  <a:lnTo>
                    <a:pt x="96" y="95"/>
                  </a:lnTo>
                  <a:lnTo>
                    <a:pt x="62" y="117"/>
                  </a:lnTo>
                  <a:lnTo>
                    <a:pt x="0" y="22"/>
                  </a:lnTo>
                  <a:lnTo>
                    <a:pt x="3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1" name="Freeform 67">
              <a:extLst>
                <a:ext uri="{FF2B5EF4-FFF2-40B4-BE49-F238E27FC236}">
                  <a16:creationId xmlns:a16="http://schemas.microsoft.com/office/drawing/2014/main" id="{91397588-CB61-554C-9BC5-C8B0EE2DA446}"/>
                </a:ext>
              </a:extLst>
            </p:cNvPr>
            <p:cNvSpPr>
              <a:spLocks noChangeArrowheads="1"/>
            </p:cNvSpPr>
            <p:nvPr/>
          </p:nvSpPr>
          <p:spPr bwMode="auto">
            <a:xfrm>
              <a:off x="5791619"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2" name="Freeform 68">
              <a:extLst>
                <a:ext uri="{FF2B5EF4-FFF2-40B4-BE49-F238E27FC236}">
                  <a16:creationId xmlns:a16="http://schemas.microsoft.com/office/drawing/2014/main" id="{02D45A7D-E38B-744F-B7C7-9B4F423E9DFF}"/>
                </a:ext>
              </a:extLst>
            </p:cNvPr>
            <p:cNvSpPr>
              <a:spLocks noChangeArrowheads="1"/>
            </p:cNvSpPr>
            <p:nvPr/>
          </p:nvSpPr>
          <p:spPr bwMode="auto">
            <a:xfrm>
              <a:off x="5476522"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3" name="Freeform 69">
              <a:extLst>
                <a:ext uri="{FF2B5EF4-FFF2-40B4-BE49-F238E27FC236}">
                  <a16:creationId xmlns:a16="http://schemas.microsoft.com/office/drawing/2014/main" id="{368456A8-9E1D-B94C-9944-BD7BDA27E240}"/>
                </a:ext>
              </a:extLst>
            </p:cNvPr>
            <p:cNvSpPr>
              <a:spLocks noChangeArrowheads="1"/>
            </p:cNvSpPr>
            <p:nvPr/>
          </p:nvSpPr>
          <p:spPr bwMode="auto">
            <a:xfrm>
              <a:off x="5918277"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4" name="Freeform 70">
              <a:extLst>
                <a:ext uri="{FF2B5EF4-FFF2-40B4-BE49-F238E27FC236}">
                  <a16:creationId xmlns:a16="http://schemas.microsoft.com/office/drawing/2014/main" id="{708DDB70-931F-5340-AD9F-F1F5F7DA7AA2}"/>
                </a:ext>
              </a:extLst>
            </p:cNvPr>
            <p:cNvSpPr>
              <a:spLocks noChangeArrowheads="1"/>
            </p:cNvSpPr>
            <p:nvPr/>
          </p:nvSpPr>
          <p:spPr bwMode="auto">
            <a:xfrm>
              <a:off x="5371490"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5" name="Freeform 71">
              <a:extLst>
                <a:ext uri="{FF2B5EF4-FFF2-40B4-BE49-F238E27FC236}">
                  <a16:creationId xmlns:a16="http://schemas.microsoft.com/office/drawing/2014/main" id="{73B490FB-9F66-5941-9F51-5E694CE2E499}"/>
                </a:ext>
              </a:extLst>
            </p:cNvPr>
            <p:cNvSpPr>
              <a:spLocks noChangeArrowheads="1"/>
            </p:cNvSpPr>
            <p:nvPr/>
          </p:nvSpPr>
          <p:spPr bwMode="auto">
            <a:xfrm>
              <a:off x="5529039" y="982362"/>
              <a:ext cx="330542" cy="410863"/>
            </a:xfrm>
            <a:custGeom>
              <a:avLst/>
              <a:gdLst>
                <a:gd name="T0" fmla="*/ 438 w 471"/>
                <a:gd name="T1" fmla="*/ 0 h 586"/>
                <a:gd name="T2" fmla="*/ 438 w 471"/>
                <a:gd name="T3" fmla="*/ 0 h 586"/>
                <a:gd name="T4" fmla="*/ 463 w 471"/>
                <a:gd name="T5" fmla="*/ 14 h 586"/>
                <a:gd name="T6" fmla="*/ 463 w 471"/>
                <a:gd name="T7" fmla="*/ 14 h 586"/>
                <a:gd name="T8" fmla="*/ 470 w 471"/>
                <a:gd name="T9" fmla="*/ 521 h 586"/>
                <a:gd name="T10" fmla="*/ 470 w 471"/>
                <a:gd name="T11" fmla="*/ 521 h 586"/>
                <a:gd name="T12" fmla="*/ 355 w 471"/>
                <a:gd name="T13" fmla="*/ 585 h 586"/>
                <a:gd name="T14" fmla="*/ 114 w 471"/>
                <a:gd name="T15" fmla="*/ 585 h 586"/>
                <a:gd name="T16" fmla="*/ 114 w 471"/>
                <a:gd name="T17" fmla="*/ 585 h 586"/>
                <a:gd name="T18" fmla="*/ 0 w 471"/>
                <a:gd name="T19" fmla="*/ 521 h 586"/>
                <a:gd name="T20" fmla="*/ 6 w 471"/>
                <a:gd name="T21" fmla="*/ 14 h 586"/>
                <a:gd name="T22" fmla="*/ 6 w 471"/>
                <a:gd name="T23" fmla="*/ 14 h 586"/>
                <a:gd name="T24" fmla="*/ 6 w 471"/>
                <a:gd name="T25" fmla="*/ 14 h 586"/>
                <a:gd name="T26" fmla="*/ 31 w 471"/>
                <a:gd name="T27" fmla="*/ 0 h 586"/>
                <a:gd name="T28" fmla="*/ 438 w 471"/>
                <a:gd name="T29" fmla="*/ 0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71" h="586">
                  <a:moveTo>
                    <a:pt x="438" y="0"/>
                  </a:moveTo>
                  <a:lnTo>
                    <a:pt x="438" y="0"/>
                  </a:lnTo>
                  <a:cubicBezTo>
                    <a:pt x="452" y="0"/>
                    <a:pt x="463" y="5"/>
                    <a:pt x="463" y="14"/>
                  </a:cubicBezTo>
                  <a:lnTo>
                    <a:pt x="463" y="14"/>
                  </a:lnTo>
                  <a:lnTo>
                    <a:pt x="470" y="521"/>
                  </a:lnTo>
                  <a:lnTo>
                    <a:pt x="470" y="521"/>
                  </a:lnTo>
                  <a:cubicBezTo>
                    <a:pt x="470" y="557"/>
                    <a:pt x="419" y="585"/>
                    <a:pt x="355" y="585"/>
                  </a:cubicBezTo>
                  <a:lnTo>
                    <a:pt x="114" y="585"/>
                  </a:lnTo>
                  <a:lnTo>
                    <a:pt x="114" y="585"/>
                  </a:lnTo>
                  <a:cubicBezTo>
                    <a:pt x="51" y="585"/>
                    <a:pt x="0" y="557"/>
                    <a:pt x="0" y="521"/>
                  </a:cubicBezTo>
                  <a:lnTo>
                    <a:pt x="6" y="14"/>
                  </a:lnTo>
                  <a:lnTo>
                    <a:pt x="6" y="14"/>
                  </a:lnTo>
                  <a:lnTo>
                    <a:pt x="6" y="14"/>
                  </a:lnTo>
                  <a:cubicBezTo>
                    <a:pt x="6" y="5"/>
                    <a:pt x="17" y="0"/>
                    <a:pt x="31" y="0"/>
                  </a:cubicBezTo>
                  <a:lnTo>
                    <a:pt x="438" y="0"/>
                  </a:ln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grpSp>
      <p:grpSp>
        <p:nvGrpSpPr>
          <p:cNvPr id="10" name="Group 9">
            <a:extLst>
              <a:ext uri="{FF2B5EF4-FFF2-40B4-BE49-F238E27FC236}">
                <a16:creationId xmlns:a16="http://schemas.microsoft.com/office/drawing/2014/main" id="{678E92EF-111A-BC4D-A7AE-C8CC38BC93E9}"/>
              </a:ext>
            </a:extLst>
          </p:cNvPr>
          <p:cNvGrpSpPr/>
          <p:nvPr/>
        </p:nvGrpSpPr>
        <p:grpSpPr>
          <a:xfrm flipH="1">
            <a:off x="11838998" y="8768878"/>
            <a:ext cx="1116286" cy="673443"/>
            <a:chOff x="7320769" y="8683712"/>
            <a:chExt cx="1115196" cy="673443"/>
          </a:xfrm>
        </p:grpSpPr>
        <p:sp>
          <p:nvSpPr>
            <p:cNvPr id="256" name="Freeform 72">
              <a:extLst>
                <a:ext uri="{FF2B5EF4-FFF2-40B4-BE49-F238E27FC236}">
                  <a16:creationId xmlns:a16="http://schemas.microsoft.com/office/drawing/2014/main" id="{BE0DD0E2-9553-494D-8F34-5E60FD2BAA26}"/>
                </a:ext>
              </a:extLst>
            </p:cNvPr>
            <p:cNvSpPr>
              <a:spLocks noChangeArrowheads="1"/>
            </p:cNvSpPr>
            <p:nvPr/>
          </p:nvSpPr>
          <p:spPr bwMode="auto">
            <a:xfrm>
              <a:off x="7320769" y="8751674"/>
              <a:ext cx="1115196" cy="537519"/>
            </a:xfrm>
            <a:custGeom>
              <a:avLst/>
              <a:gdLst>
                <a:gd name="T0" fmla="*/ 0 w 1594"/>
                <a:gd name="T1" fmla="*/ 672 h 767"/>
                <a:gd name="T2" fmla="*/ 0 w 1594"/>
                <a:gd name="T3" fmla="*/ 94 h 767"/>
                <a:gd name="T4" fmla="*/ 0 w 1594"/>
                <a:gd name="T5" fmla="*/ 94 h 767"/>
                <a:gd name="T6" fmla="*/ 84 w 1594"/>
                <a:gd name="T7" fmla="*/ 10 h 767"/>
                <a:gd name="T8" fmla="*/ 178 w 1594"/>
                <a:gd name="T9" fmla="*/ 0 h 767"/>
                <a:gd name="T10" fmla="*/ 1383 w 1594"/>
                <a:gd name="T11" fmla="*/ 0 h 767"/>
                <a:gd name="T12" fmla="*/ 1383 w 1594"/>
                <a:gd name="T13" fmla="*/ 0 h 767"/>
                <a:gd name="T14" fmla="*/ 1593 w 1594"/>
                <a:gd name="T15" fmla="*/ 211 h 767"/>
                <a:gd name="T16" fmla="*/ 1593 w 1594"/>
                <a:gd name="T17" fmla="*/ 555 h 767"/>
                <a:gd name="T18" fmla="*/ 1593 w 1594"/>
                <a:gd name="T19" fmla="*/ 555 h 767"/>
                <a:gd name="T20" fmla="*/ 1383 w 1594"/>
                <a:gd name="T21" fmla="*/ 766 h 767"/>
                <a:gd name="T22" fmla="*/ 178 w 1594"/>
                <a:gd name="T23" fmla="*/ 766 h 767"/>
                <a:gd name="T24" fmla="*/ 84 w 1594"/>
                <a:gd name="T25" fmla="*/ 757 h 767"/>
                <a:gd name="T26" fmla="*/ 84 w 1594"/>
                <a:gd name="T27" fmla="*/ 757 h 767"/>
                <a:gd name="T28" fmla="*/ 0 w 1594"/>
                <a:gd name="T29" fmla="*/ 672 h 7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94" h="767">
                  <a:moveTo>
                    <a:pt x="0" y="672"/>
                  </a:moveTo>
                  <a:lnTo>
                    <a:pt x="0" y="94"/>
                  </a:lnTo>
                  <a:lnTo>
                    <a:pt x="0" y="94"/>
                  </a:lnTo>
                  <a:cubicBezTo>
                    <a:pt x="0" y="47"/>
                    <a:pt x="37" y="10"/>
                    <a:pt x="84" y="10"/>
                  </a:cubicBezTo>
                  <a:lnTo>
                    <a:pt x="178" y="0"/>
                  </a:lnTo>
                  <a:lnTo>
                    <a:pt x="1383" y="0"/>
                  </a:lnTo>
                  <a:lnTo>
                    <a:pt x="1383" y="0"/>
                  </a:lnTo>
                  <a:cubicBezTo>
                    <a:pt x="1499" y="0"/>
                    <a:pt x="1593" y="95"/>
                    <a:pt x="1593" y="211"/>
                  </a:cubicBezTo>
                  <a:lnTo>
                    <a:pt x="1593" y="555"/>
                  </a:lnTo>
                  <a:lnTo>
                    <a:pt x="1593" y="555"/>
                  </a:lnTo>
                  <a:cubicBezTo>
                    <a:pt x="1593" y="671"/>
                    <a:pt x="1499" y="766"/>
                    <a:pt x="1383" y="766"/>
                  </a:cubicBezTo>
                  <a:lnTo>
                    <a:pt x="178" y="766"/>
                  </a:lnTo>
                  <a:lnTo>
                    <a:pt x="84" y="757"/>
                  </a:lnTo>
                  <a:lnTo>
                    <a:pt x="84" y="757"/>
                  </a:lnTo>
                  <a:cubicBezTo>
                    <a:pt x="37" y="757"/>
                    <a:pt x="0" y="719"/>
                    <a:pt x="0" y="672"/>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7" name="Freeform 73">
              <a:extLst>
                <a:ext uri="{FF2B5EF4-FFF2-40B4-BE49-F238E27FC236}">
                  <a16:creationId xmlns:a16="http://schemas.microsoft.com/office/drawing/2014/main" id="{403518F4-7D35-724F-A706-A36B268488F3}"/>
                </a:ext>
              </a:extLst>
            </p:cNvPr>
            <p:cNvSpPr>
              <a:spLocks noChangeArrowheads="1"/>
            </p:cNvSpPr>
            <p:nvPr/>
          </p:nvSpPr>
          <p:spPr bwMode="auto">
            <a:xfrm>
              <a:off x="7988034" y="8683712"/>
              <a:ext cx="40158" cy="101942"/>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2"/>
                    <a:pt x="45" y="145"/>
                    <a:pt x="29" y="145"/>
                  </a:cubicBezTo>
                  <a:lnTo>
                    <a:pt x="29" y="145"/>
                  </a:lnTo>
                  <a:cubicBezTo>
                    <a:pt x="13" y="145"/>
                    <a:pt x="0" y="132"/>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8" name="Freeform 74">
              <a:extLst>
                <a:ext uri="{FF2B5EF4-FFF2-40B4-BE49-F238E27FC236}">
                  <a16:creationId xmlns:a16="http://schemas.microsoft.com/office/drawing/2014/main" id="{53D22347-C883-EE4F-B52F-4DA5716CD82B}"/>
                </a:ext>
              </a:extLst>
            </p:cNvPr>
            <p:cNvSpPr>
              <a:spLocks noChangeArrowheads="1"/>
            </p:cNvSpPr>
            <p:nvPr/>
          </p:nvSpPr>
          <p:spPr bwMode="auto">
            <a:xfrm>
              <a:off x="7988034" y="9255211"/>
              <a:ext cx="40158" cy="101944"/>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3"/>
                    <a:pt x="45" y="145"/>
                    <a:pt x="29" y="145"/>
                  </a:cubicBezTo>
                  <a:lnTo>
                    <a:pt x="29" y="145"/>
                  </a:lnTo>
                  <a:cubicBezTo>
                    <a:pt x="13" y="145"/>
                    <a:pt x="0" y="133"/>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9" name="Freeform 75">
              <a:extLst>
                <a:ext uri="{FF2B5EF4-FFF2-40B4-BE49-F238E27FC236}">
                  <a16:creationId xmlns:a16="http://schemas.microsoft.com/office/drawing/2014/main" id="{B71FAA94-80B2-5B47-962E-41F49C992802}"/>
                </a:ext>
              </a:extLst>
            </p:cNvPr>
            <p:cNvSpPr>
              <a:spLocks noChangeArrowheads="1"/>
            </p:cNvSpPr>
            <p:nvPr/>
          </p:nvSpPr>
          <p:spPr bwMode="auto">
            <a:xfrm>
              <a:off x="7354749" y="8785654"/>
              <a:ext cx="1047236" cy="469557"/>
            </a:xfrm>
            <a:custGeom>
              <a:avLst/>
              <a:gdLst>
                <a:gd name="T0" fmla="*/ 0 w 1497"/>
                <a:gd name="T1" fmla="*/ 46 h 670"/>
                <a:gd name="T2" fmla="*/ 0 w 1497"/>
                <a:gd name="T3" fmla="*/ 46 h 670"/>
                <a:gd name="T4" fmla="*/ 35 w 1497"/>
                <a:gd name="T5" fmla="*/ 10 h 670"/>
                <a:gd name="T6" fmla="*/ 38 w 1497"/>
                <a:gd name="T7" fmla="*/ 10 h 670"/>
                <a:gd name="T8" fmla="*/ 131 w 1497"/>
                <a:gd name="T9" fmla="*/ 0 h 670"/>
                <a:gd name="T10" fmla="*/ 1334 w 1497"/>
                <a:gd name="T11" fmla="*/ 0 h 670"/>
                <a:gd name="T12" fmla="*/ 1334 w 1497"/>
                <a:gd name="T13" fmla="*/ 0 h 670"/>
                <a:gd name="T14" fmla="*/ 1496 w 1497"/>
                <a:gd name="T15" fmla="*/ 163 h 670"/>
                <a:gd name="T16" fmla="*/ 1496 w 1497"/>
                <a:gd name="T17" fmla="*/ 507 h 670"/>
                <a:gd name="T18" fmla="*/ 1496 w 1497"/>
                <a:gd name="T19" fmla="*/ 507 h 670"/>
                <a:gd name="T20" fmla="*/ 1334 w 1497"/>
                <a:gd name="T21" fmla="*/ 669 h 670"/>
                <a:gd name="T22" fmla="*/ 131 w 1497"/>
                <a:gd name="T23" fmla="*/ 669 h 670"/>
                <a:gd name="T24" fmla="*/ 38 w 1497"/>
                <a:gd name="T25" fmla="*/ 660 h 670"/>
                <a:gd name="T26" fmla="*/ 35 w 1497"/>
                <a:gd name="T27" fmla="*/ 660 h 670"/>
                <a:gd name="T28" fmla="*/ 35 w 1497"/>
                <a:gd name="T29" fmla="*/ 660 h 670"/>
                <a:gd name="T30" fmla="*/ 0 w 1497"/>
                <a:gd name="T31" fmla="*/ 624 h 670"/>
                <a:gd name="T32" fmla="*/ 0 w 1497"/>
                <a:gd name="T33" fmla="*/ 46 h 6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497" h="670">
                  <a:moveTo>
                    <a:pt x="0" y="46"/>
                  </a:moveTo>
                  <a:lnTo>
                    <a:pt x="0" y="46"/>
                  </a:lnTo>
                  <a:cubicBezTo>
                    <a:pt x="0" y="26"/>
                    <a:pt x="15" y="10"/>
                    <a:pt x="35" y="10"/>
                  </a:cubicBezTo>
                  <a:lnTo>
                    <a:pt x="38" y="10"/>
                  </a:lnTo>
                  <a:lnTo>
                    <a:pt x="131" y="0"/>
                  </a:lnTo>
                  <a:lnTo>
                    <a:pt x="1334" y="0"/>
                  </a:lnTo>
                  <a:lnTo>
                    <a:pt x="1334" y="0"/>
                  </a:lnTo>
                  <a:cubicBezTo>
                    <a:pt x="1423" y="0"/>
                    <a:pt x="1496" y="73"/>
                    <a:pt x="1496" y="163"/>
                  </a:cubicBezTo>
                  <a:lnTo>
                    <a:pt x="1496" y="507"/>
                  </a:lnTo>
                  <a:lnTo>
                    <a:pt x="1496" y="507"/>
                  </a:lnTo>
                  <a:cubicBezTo>
                    <a:pt x="1496" y="597"/>
                    <a:pt x="1423" y="669"/>
                    <a:pt x="1334" y="669"/>
                  </a:cubicBezTo>
                  <a:lnTo>
                    <a:pt x="131" y="669"/>
                  </a:lnTo>
                  <a:lnTo>
                    <a:pt x="38" y="660"/>
                  </a:lnTo>
                  <a:lnTo>
                    <a:pt x="35" y="660"/>
                  </a:lnTo>
                  <a:lnTo>
                    <a:pt x="35" y="660"/>
                  </a:lnTo>
                  <a:cubicBezTo>
                    <a:pt x="15" y="660"/>
                    <a:pt x="0" y="643"/>
                    <a:pt x="0" y="624"/>
                  </a:cubicBezTo>
                  <a:lnTo>
                    <a:pt x="0" y="46"/>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0" name="Freeform 76">
              <a:extLst>
                <a:ext uri="{FF2B5EF4-FFF2-40B4-BE49-F238E27FC236}">
                  <a16:creationId xmlns:a16="http://schemas.microsoft.com/office/drawing/2014/main" id="{FDAE85A5-ADA9-6047-BDF2-E76450B829A1}"/>
                </a:ext>
              </a:extLst>
            </p:cNvPr>
            <p:cNvSpPr>
              <a:spLocks noChangeArrowheads="1"/>
            </p:cNvSpPr>
            <p:nvPr/>
          </p:nvSpPr>
          <p:spPr bwMode="auto">
            <a:xfrm>
              <a:off x="8272239" y="9122377"/>
              <a:ext cx="117389" cy="117389"/>
            </a:xfrm>
            <a:custGeom>
              <a:avLst/>
              <a:gdLst>
                <a:gd name="T0" fmla="*/ 0 w 167"/>
                <a:gd name="T1" fmla="*/ 140 h 167"/>
                <a:gd name="T2" fmla="*/ 0 w 167"/>
                <a:gd name="T3" fmla="*/ 140 h 167"/>
                <a:gd name="T4" fmla="*/ 27 w 167"/>
                <a:gd name="T5" fmla="*/ 113 h 167"/>
                <a:gd name="T6" fmla="*/ 27 w 167"/>
                <a:gd name="T7" fmla="*/ 113 h 167"/>
                <a:gd name="T8" fmla="*/ 113 w 167"/>
                <a:gd name="T9" fmla="*/ 26 h 167"/>
                <a:gd name="T10" fmla="*/ 113 w 167"/>
                <a:gd name="T11" fmla="*/ 26 h 167"/>
                <a:gd name="T12" fmla="*/ 140 w 167"/>
                <a:gd name="T13" fmla="*/ 0 h 167"/>
                <a:gd name="T14" fmla="*/ 140 w 167"/>
                <a:gd name="T15" fmla="*/ 0 h 167"/>
                <a:gd name="T16" fmla="*/ 166 w 167"/>
                <a:gd name="T17" fmla="*/ 26 h 167"/>
                <a:gd name="T18" fmla="*/ 166 w 167"/>
                <a:gd name="T19" fmla="*/ 26 h 167"/>
                <a:gd name="T20" fmla="*/ 27 w 167"/>
                <a:gd name="T21" fmla="*/ 166 h 167"/>
                <a:gd name="T22" fmla="*/ 27 w 167"/>
                <a:gd name="T23" fmla="*/ 166 h 167"/>
                <a:gd name="T24" fmla="*/ 0 w 167"/>
                <a:gd name="T25" fmla="*/ 140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140"/>
                  </a:moveTo>
                  <a:lnTo>
                    <a:pt x="0" y="140"/>
                  </a:lnTo>
                  <a:cubicBezTo>
                    <a:pt x="0" y="125"/>
                    <a:pt x="12" y="113"/>
                    <a:pt x="27" y="113"/>
                  </a:cubicBezTo>
                  <a:lnTo>
                    <a:pt x="27" y="113"/>
                  </a:lnTo>
                  <a:cubicBezTo>
                    <a:pt x="75" y="113"/>
                    <a:pt x="113" y="74"/>
                    <a:pt x="113" y="26"/>
                  </a:cubicBezTo>
                  <a:lnTo>
                    <a:pt x="113" y="26"/>
                  </a:lnTo>
                  <a:cubicBezTo>
                    <a:pt x="113" y="11"/>
                    <a:pt x="126" y="0"/>
                    <a:pt x="140" y="0"/>
                  </a:cubicBezTo>
                  <a:lnTo>
                    <a:pt x="140" y="0"/>
                  </a:lnTo>
                  <a:cubicBezTo>
                    <a:pt x="154" y="0"/>
                    <a:pt x="166" y="11"/>
                    <a:pt x="166" y="26"/>
                  </a:cubicBezTo>
                  <a:lnTo>
                    <a:pt x="166" y="26"/>
                  </a:lnTo>
                  <a:cubicBezTo>
                    <a:pt x="166" y="103"/>
                    <a:pt x="103" y="166"/>
                    <a:pt x="27" y="166"/>
                  </a:cubicBezTo>
                  <a:lnTo>
                    <a:pt x="27" y="166"/>
                  </a:lnTo>
                  <a:cubicBezTo>
                    <a:pt x="12" y="166"/>
                    <a:pt x="0" y="154"/>
                    <a:pt x="0" y="14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1" name="Freeform 77">
              <a:extLst>
                <a:ext uri="{FF2B5EF4-FFF2-40B4-BE49-F238E27FC236}">
                  <a16:creationId xmlns:a16="http://schemas.microsoft.com/office/drawing/2014/main" id="{74470410-1275-E044-929E-AB9B1F4417F4}"/>
                </a:ext>
              </a:extLst>
            </p:cNvPr>
            <p:cNvSpPr>
              <a:spLocks noChangeArrowheads="1"/>
            </p:cNvSpPr>
            <p:nvPr/>
          </p:nvSpPr>
          <p:spPr bwMode="auto">
            <a:xfrm>
              <a:off x="8272239" y="8801101"/>
              <a:ext cx="117389" cy="117389"/>
            </a:xfrm>
            <a:custGeom>
              <a:avLst/>
              <a:gdLst>
                <a:gd name="T0" fmla="*/ 0 w 167"/>
                <a:gd name="T1" fmla="*/ 26 h 167"/>
                <a:gd name="T2" fmla="*/ 0 w 167"/>
                <a:gd name="T3" fmla="*/ 26 h 167"/>
                <a:gd name="T4" fmla="*/ 27 w 167"/>
                <a:gd name="T5" fmla="*/ 0 h 167"/>
                <a:gd name="T6" fmla="*/ 27 w 167"/>
                <a:gd name="T7" fmla="*/ 0 h 167"/>
                <a:gd name="T8" fmla="*/ 166 w 167"/>
                <a:gd name="T9" fmla="*/ 140 h 167"/>
                <a:gd name="T10" fmla="*/ 166 w 167"/>
                <a:gd name="T11" fmla="*/ 140 h 167"/>
                <a:gd name="T12" fmla="*/ 140 w 167"/>
                <a:gd name="T13" fmla="*/ 166 h 167"/>
                <a:gd name="T14" fmla="*/ 140 w 167"/>
                <a:gd name="T15" fmla="*/ 166 h 167"/>
                <a:gd name="T16" fmla="*/ 113 w 167"/>
                <a:gd name="T17" fmla="*/ 140 h 167"/>
                <a:gd name="T18" fmla="*/ 113 w 167"/>
                <a:gd name="T19" fmla="*/ 140 h 167"/>
                <a:gd name="T20" fmla="*/ 27 w 167"/>
                <a:gd name="T21" fmla="*/ 52 h 167"/>
                <a:gd name="T22" fmla="*/ 27 w 167"/>
                <a:gd name="T23" fmla="*/ 52 h 167"/>
                <a:gd name="T24" fmla="*/ 0 w 167"/>
                <a:gd name="T25" fmla="*/ 26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26"/>
                  </a:moveTo>
                  <a:lnTo>
                    <a:pt x="0" y="26"/>
                  </a:lnTo>
                  <a:cubicBezTo>
                    <a:pt x="0" y="11"/>
                    <a:pt x="12" y="0"/>
                    <a:pt x="27" y="0"/>
                  </a:cubicBezTo>
                  <a:lnTo>
                    <a:pt x="27" y="0"/>
                  </a:lnTo>
                  <a:cubicBezTo>
                    <a:pt x="103" y="0"/>
                    <a:pt x="166" y="62"/>
                    <a:pt x="166" y="140"/>
                  </a:cubicBezTo>
                  <a:lnTo>
                    <a:pt x="166" y="140"/>
                  </a:lnTo>
                  <a:cubicBezTo>
                    <a:pt x="166" y="154"/>
                    <a:pt x="154" y="166"/>
                    <a:pt x="140" y="166"/>
                  </a:cubicBezTo>
                  <a:lnTo>
                    <a:pt x="140" y="166"/>
                  </a:lnTo>
                  <a:cubicBezTo>
                    <a:pt x="126" y="166"/>
                    <a:pt x="113" y="154"/>
                    <a:pt x="113" y="140"/>
                  </a:cubicBezTo>
                  <a:lnTo>
                    <a:pt x="113" y="140"/>
                  </a:lnTo>
                  <a:cubicBezTo>
                    <a:pt x="113" y="91"/>
                    <a:pt x="75" y="52"/>
                    <a:pt x="27" y="52"/>
                  </a:cubicBezTo>
                  <a:lnTo>
                    <a:pt x="27" y="52"/>
                  </a:lnTo>
                  <a:cubicBezTo>
                    <a:pt x="12" y="52"/>
                    <a:pt x="0" y="41"/>
                    <a:pt x="0" y="26"/>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2" name="Freeform 78">
              <a:extLst>
                <a:ext uri="{FF2B5EF4-FFF2-40B4-BE49-F238E27FC236}">
                  <a16:creationId xmlns:a16="http://schemas.microsoft.com/office/drawing/2014/main" id="{5139B298-675F-7044-9F1A-3DCB32E37193}"/>
                </a:ext>
              </a:extLst>
            </p:cNvPr>
            <p:cNvSpPr>
              <a:spLocks noChangeArrowheads="1"/>
            </p:cNvSpPr>
            <p:nvPr/>
          </p:nvSpPr>
          <p:spPr bwMode="auto">
            <a:xfrm>
              <a:off x="7444336" y="8816546"/>
              <a:ext cx="667265" cy="407773"/>
            </a:xfrm>
            <a:custGeom>
              <a:avLst/>
              <a:gdLst>
                <a:gd name="T0" fmla="*/ 0 w 951"/>
                <a:gd name="T1" fmla="*/ 40 h 582"/>
                <a:gd name="T2" fmla="*/ 0 w 951"/>
                <a:gd name="T3" fmla="*/ 40 h 582"/>
                <a:gd name="T4" fmla="*/ 22 w 951"/>
                <a:gd name="T5" fmla="*/ 9 h 582"/>
                <a:gd name="T6" fmla="*/ 24 w 951"/>
                <a:gd name="T7" fmla="*/ 9 h 582"/>
                <a:gd name="T8" fmla="*/ 84 w 951"/>
                <a:gd name="T9" fmla="*/ 0 h 582"/>
                <a:gd name="T10" fmla="*/ 848 w 951"/>
                <a:gd name="T11" fmla="*/ 0 h 582"/>
                <a:gd name="T12" fmla="*/ 848 w 951"/>
                <a:gd name="T13" fmla="*/ 0 h 582"/>
                <a:gd name="T14" fmla="*/ 950 w 951"/>
                <a:gd name="T15" fmla="*/ 141 h 582"/>
                <a:gd name="T16" fmla="*/ 950 w 951"/>
                <a:gd name="T17" fmla="*/ 440 h 582"/>
                <a:gd name="T18" fmla="*/ 950 w 951"/>
                <a:gd name="T19" fmla="*/ 440 h 582"/>
                <a:gd name="T20" fmla="*/ 848 w 951"/>
                <a:gd name="T21" fmla="*/ 581 h 582"/>
                <a:gd name="T22" fmla="*/ 84 w 951"/>
                <a:gd name="T23" fmla="*/ 581 h 582"/>
                <a:gd name="T24" fmla="*/ 24 w 951"/>
                <a:gd name="T25" fmla="*/ 572 h 582"/>
                <a:gd name="T26" fmla="*/ 22 w 951"/>
                <a:gd name="T27" fmla="*/ 572 h 582"/>
                <a:gd name="T28" fmla="*/ 22 w 951"/>
                <a:gd name="T29" fmla="*/ 572 h 582"/>
                <a:gd name="T30" fmla="*/ 0 w 951"/>
                <a:gd name="T31" fmla="*/ 542 h 582"/>
                <a:gd name="T32" fmla="*/ 0 w 951"/>
                <a:gd name="T33" fmla="*/ 40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51" h="582">
                  <a:moveTo>
                    <a:pt x="0" y="40"/>
                  </a:moveTo>
                  <a:lnTo>
                    <a:pt x="0" y="40"/>
                  </a:lnTo>
                  <a:cubicBezTo>
                    <a:pt x="0" y="23"/>
                    <a:pt x="10" y="9"/>
                    <a:pt x="22" y="9"/>
                  </a:cubicBezTo>
                  <a:lnTo>
                    <a:pt x="24" y="9"/>
                  </a:lnTo>
                  <a:lnTo>
                    <a:pt x="84" y="0"/>
                  </a:lnTo>
                  <a:lnTo>
                    <a:pt x="848" y="0"/>
                  </a:lnTo>
                  <a:lnTo>
                    <a:pt x="848" y="0"/>
                  </a:lnTo>
                  <a:cubicBezTo>
                    <a:pt x="905" y="0"/>
                    <a:pt x="950" y="64"/>
                    <a:pt x="950" y="141"/>
                  </a:cubicBezTo>
                  <a:lnTo>
                    <a:pt x="950" y="440"/>
                  </a:lnTo>
                  <a:lnTo>
                    <a:pt x="950" y="440"/>
                  </a:lnTo>
                  <a:cubicBezTo>
                    <a:pt x="950" y="518"/>
                    <a:pt x="905" y="581"/>
                    <a:pt x="848" y="581"/>
                  </a:cubicBezTo>
                  <a:lnTo>
                    <a:pt x="84" y="581"/>
                  </a:lnTo>
                  <a:lnTo>
                    <a:pt x="24" y="572"/>
                  </a:lnTo>
                  <a:lnTo>
                    <a:pt x="22" y="572"/>
                  </a:lnTo>
                  <a:lnTo>
                    <a:pt x="22" y="572"/>
                  </a:lnTo>
                  <a:cubicBezTo>
                    <a:pt x="10" y="572"/>
                    <a:pt x="0" y="559"/>
                    <a:pt x="0" y="542"/>
                  </a:cubicBezTo>
                  <a:lnTo>
                    <a:pt x="0" y="4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63" name="Freeform 79">
              <a:extLst>
                <a:ext uri="{FF2B5EF4-FFF2-40B4-BE49-F238E27FC236}">
                  <a16:creationId xmlns:a16="http://schemas.microsoft.com/office/drawing/2014/main" id="{36FE639D-5485-4A43-88D1-27AC83891B46}"/>
                </a:ext>
              </a:extLst>
            </p:cNvPr>
            <p:cNvSpPr>
              <a:spLocks noChangeArrowheads="1"/>
            </p:cNvSpPr>
            <p:nvPr/>
          </p:nvSpPr>
          <p:spPr bwMode="auto">
            <a:xfrm>
              <a:off x="7444336" y="9020432"/>
              <a:ext cx="667265" cy="203886"/>
            </a:xfrm>
            <a:custGeom>
              <a:avLst/>
              <a:gdLst>
                <a:gd name="T0" fmla="*/ 950 w 951"/>
                <a:gd name="T1" fmla="*/ 149 h 291"/>
                <a:gd name="T2" fmla="*/ 950 w 951"/>
                <a:gd name="T3" fmla="*/ 0 h 291"/>
                <a:gd name="T4" fmla="*/ 0 w 951"/>
                <a:gd name="T5" fmla="*/ 0 h 291"/>
                <a:gd name="T6" fmla="*/ 0 w 951"/>
                <a:gd name="T7" fmla="*/ 251 h 291"/>
                <a:gd name="T8" fmla="*/ 0 w 951"/>
                <a:gd name="T9" fmla="*/ 251 h 291"/>
                <a:gd name="T10" fmla="*/ 22 w 951"/>
                <a:gd name="T11" fmla="*/ 281 h 291"/>
                <a:gd name="T12" fmla="*/ 24 w 951"/>
                <a:gd name="T13" fmla="*/ 281 h 291"/>
                <a:gd name="T14" fmla="*/ 84 w 951"/>
                <a:gd name="T15" fmla="*/ 290 h 291"/>
                <a:gd name="T16" fmla="*/ 848 w 951"/>
                <a:gd name="T17" fmla="*/ 290 h 291"/>
                <a:gd name="T18" fmla="*/ 848 w 951"/>
                <a:gd name="T19" fmla="*/ 290 h 291"/>
                <a:gd name="T20" fmla="*/ 950 w 951"/>
                <a:gd name="T21" fmla="*/ 149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51" h="291">
                  <a:moveTo>
                    <a:pt x="950" y="149"/>
                  </a:moveTo>
                  <a:lnTo>
                    <a:pt x="950" y="0"/>
                  </a:lnTo>
                  <a:lnTo>
                    <a:pt x="0" y="0"/>
                  </a:lnTo>
                  <a:lnTo>
                    <a:pt x="0" y="251"/>
                  </a:lnTo>
                  <a:lnTo>
                    <a:pt x="0" y="251"/>
                  </a:lnTo>
                  <a:cubicBezTo>
                    <a:pt x="0" y="268"/>
                    <a:pt x="10" y="281"/>
                    <a:pt x="22" y="281"/>
                  </a:cubicBezTo>
                  <a:lnTo>
                    <a:pt x="24" y="281"/>
                  </a:lnTo>
                  <a:lnTo>
                    <a:pt x="84" y="290"/>
                  </a:lnTo>
                  <a:lnTo>
                    <a:pt x="848" y="290"/>
                  </a:lnTo>
                  <a:lnTo>
                    <a:pt x="848" y="290"/>
                  </a:lnTo>
                  <a:cubicBezTo>
                    <a:pt x="905" y="290"/>
                    <a:pt x="950" y="227"/>
                    <a:pt x="950" y="149"/>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64" name="Freeform 80">
              <a:extLst>
                <a:ext uri="{FF2B5EF4-FFF2-40B4-BE49-F238E27FC236}">
                  <a16:creationId xmlns:a16="http://schemas.microsoft.com/office/drawing/2014/main" id="{F2925599-00A6-144A-9378-BE26B31C2F4C}"/>
                </a:ext>
              </a:extLst>
            </p:cNvPr>
            <p:cNvSpPr>
              <a:spLocks noChangeArrowheads="1"/>
            </p:cNvSpPr>
            <p:nvPr/>
          </p:nvSpPr>
          <p:spPr bwMode="auto">
            <a:xfrm>
              <a:off x="7493763" y="8850528"/>
              <a:ext cx="426308" cy="342899"/>
            </a:xfrm>
            <a:custGeom>
              <a:avLst/>
              <a:gdLst>
                <a:gd name="T0" fmla="*/ 0 w 610"/>
                <a:gd name="T1" fmla="*/ 33 h 491"/>
                <a:gd name="T2" fmla="*/ 0 w 610"/>
                <a:gd name="T3" fmla="*/ 33 h 491"/>
                <a:gd name="T4" fmla="*/ 14 w 610"/>
                <a:gd name="T5" fmla="*/ 7 h 491"/>
                <a:gd name="T6" fmla="*/ 15 w 610"/>
                <a:gd name="T7" fmla="*/ 7 h 491"/>
                <a:gd name="T8" fmla="*/ 542 w 610"/>
                <a:gd name="T9" fmla="*/ 0 h 491"/>
                <a:gd name="T10" fmla="*/ 542 w 610"/>
                <a:gd name="T11" fmla="*/ 0 h 491"/>
                <a:gd name="T12" fmla="*/ 609 w 610"/>
                <a:gd name="T13" fmla="*/ 119 h 491"/>
                <a:gd name="T14" fmla="*/ 609 w 610"/>
                <a:gd name="T15" fmla="*/ 371 h 491"/>
                <a:gd name="T16" fmla="*/ 609 w 610"/>
                <a:gd name="T17" fmla="*/ 371 h 491"/>
                <a:gd name="T18" fmla="*/ 542 w 610"/>
                <a:gd name="T19" fmla="*/ 490 h 491"/>
                <a:gd name="T20" fmla="*/ 15 w 610"/>
                <a:gd name="T21" fmla="*/ 483 h 491"/>
                <a:gd name="T22" fmla="*/ 14 w 610"/>
                <a:gd name="T23" fmla="*/ 483 h 491"/>
                <a:gd name="T24" fmla="*/ 14 w 610"/>
                <a:gd name="T25" fmla="*/ 483 h 491"/>
                <a:gd name="T26" fmla="*/ 0 w 610"/>
                <a:gd name="T27" fmla="*/ 457 h 491"/>
                <a:gd name="T28" fmla="*/ 0 w 610"/>
                <a:gd name="T29" fmla="*/ 33 h 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10" h="491">
                  <a:moveTo>
                    <a:pt x="0" y="33"/>
                  </a:moveTo>
                  <a:lnTo>
                    <a:pt x="0" y="33"/>
                  </a:lnTo>
                  <a:cubicBezTo>
                    <a:pt x="0" y="18"/>
                    <a:pt x="6" y="7"/>
                    <a:pt x="14" y="7"/>
                  </a:cubicBezTo>
                  <a:lnTo>
                    <a:pt x="15" y="7"/>
                  </a:lnTo>
                  <a:lnTo>
                    <a:pt x="542" y="0"/>
                  </a:lnTo>
                  <a:lnTo>
                    <a:pt x="542" y="0"/>
                  </a:lnTo>
                  <a:cubicBezTo>
                    <a:pt x="579" y="0"/>
                    <a:pt x="609" y="53"/>
                    <a:pt x="609" y="119"/>
                  </a:cubicBezTo>
                  <a:lnTo>
                    <a:pt x="609" y="371"/>
                  </a:lnTo>
                  <a:lnTo>
                    <a:pt x="609" y="371"/>
                  </a:lnTo>
                  <a:cubicBezTo>
                    <a:pt x="609" y="437"/>
                    <a:pt x="579" y="490"/>
                    <a:pt x="542" y="490"/>
                  </a:cubicBezTo>
                  <a:lnTo>
                    <a:pt x="15" y="483"/>
                  </a:lnTo>
                  <a:lnTo>
                    <a:pt x="14" y="483"/>
                  </a:lnTo>
                  <a:lnTo>
                    <a:pt x="14" y="483"/>
                  </a:lnTo>
                  <a:cubicBezTo>
                    <a:pt x="6" y="483"/>
                    <a:pt x="0" y="471"/>
                    <a:pt x="0" y="457"/>
                  </a:cubicBezTo>
                  <a:lnTo>
                    <a:pt x="0" y="33"/>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5" name="Freeform 81">
              <a:extLst>
                <a:ext uri="{FF2B5EF4-FFF2-40B4-BE49-F238E27FC236}">
                  <a16:creationId xmlns:a16="http://schemas.microsoft.com/office/drawing/2014/main" id="{9FFA2488-133F-2446-A99B-4C35F8086417}"/>
                </a:ext>
              </a:extLst>
            </p:cNvPr>
            <p:cNvSpPr>
              <a:spLocks noChangeArrowheads="1"/>
            </p:cNvSpPr>
            <p:nvPr/>
          </p:nvSpPr>
          <p:spPr bwMode="auto">
            <a:xfrm>
              <a:off x="7870644" y="8788744"/>
              <a:ext cx="210065" cy="105032"/>
            </a:xfrm>
            <a:custGeom>
              <a:avLst/>
              <a:gdLst>
                <a:gd name="T0" fmla="*/ 0 w 301"/>
                <a:gd name="T1" fmla="*/ 124 h 149"/>
                <a:gd name="T2" fmla="*/ 0 w 301"/>
                <a:gd name="T3" fmla="*/ 124 h 149"/>
                <a:gd name="T4" fmla="*/ 13 w 301"/>
                <a:gd name="T5" fmla="*/ 105 h 149"/>
                <a:gd name="T6" fmla="*/ 269 w 301"/>
                <a:gd name="T7" fmla="*/ 5 h 149"/>
                <a:gd name="T8" fmla="*/ 269 w 301"/>
                <a:gd name="T9" fmla="*/ 5 h 149"/>
                <a:gd name="T10" fmla="*/ 296 w 301"/>
                <a:gd name="T11" fmla="*/ 17 h 149"/>
                <a:gd name="T12" fmla="*/ 296 w 301"/>
                <a:gd name="T13" fmla="*/ 17 h 149"/>
                <a:gd name="T14" fmla="*/ 285 w 301"/>
                <a:gd name="T15" fmla="*/ 44 h 149"/>
                <a:gd name="T16" fmla="*/ 29 w 301"/>
                <a:gd name="T17" fmla="*/ 144 h 149"/>
                <a:gd name="T18" fmla="*/ 29 w 301"/>
                <a:gd name="T19" fmla="*/ 144 h 149"/>
                <a:gd name="T20" fmla="*/ 2 w 301"/>
                <a:gd name="T21" fmla="*/ 132 h 149"/>
                <a:gd name="T22" fmla="*/ 2 w 301"/>
                <a:gd name="T23" fmla="*/ 132 h 149"/>
                <a:gd name="T24" fmla="*/ 0 w 301"/>
                <a:gd name="T25" fmla="*/ 124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124"/>
                  </a:moveTo>
                  <a:lnTo>
                    <a:pt x="0" y="124"/>
                  </a:lnTo>
                  <a:cubicBezTo>
                    <a:pt x="0" y="116"/>
                    <a:pt x="5" y="108"/>
                    <a:pt x="13" y="105"/>
                  </a:cubicBezTo>
                  <a:lnTo>
                    <a:pt x="269" y="5"/>
                  </a:lnTo>
                  <a:lnTo>
                    <a:pt x="269" y="5"/>
                  </a:lnTo>
                  <a:cubicBezTo>
                    <a:pt x="280" y="0"/>
                    <a:pt x="292" y="6"/>
                    <a:pt x="296" y="17"/>
                  </a:cubicBezTo>
                  <a:lnTo>
                    <a:pt x="296" y="17"/>
                  </a:lnTo>
                  <a:cubicBezTo>
                    <a:pt x="300" y="28"/>
                    <a:pt x="295" y="40"/>
                    <a:pt x="285" y="44"/>
                  </a:cubicBezTo>
                  <a:lnTo>
                    <a:pt x="29" y="144"/>
                  </a:lnTo>
                  <a:lnTo>
                    <a:pt x="29" y="144"/>
                  </a:lnTo>
                  <a:cubicBezTo>
                    <a:pt x="18" y="148"/>
                    <a:pt x="6" y="143"/>
                    <a:pt x="2" y="132"/>
                  </a:cubicBezTo>
                  <a:lnTo>
                    <a:pt x="2" y="132"/>
                  </a:lnTo>
                  <a:cubicBezTo>
                    <a:pt x="0" y="129"/>
                    <a:pt x="0" y="127"/>
                    <a:pt x="0" y="1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6" name="Freeform 82">
              <a:extLst>
                <a:ext uri="{FF2B5EF4-FFF2-40B4-BE49-F238E27FC236}">
                  <a16:creationId xmlns:a16="http://schemas.microsoft.com/office/drawing/2014/main" id="{36547952-3F6F-594A-A27C-FF440A7D5C17}"/>
                </a:ext>
              </a:extLst>
            </p:cNvPr>
            <p:cNvSpPr>
              <a:spLocks noChangeArrowheads="1"/>
            </p:cNvSpPr>
            <p:nvPr/>
          </p:nvSpPr>
          <p:spPr bwMode="auto">
            <a:xfrm>
              <a:off x="7713095" y="8791832"/>
              <a:ext cx="30892" cy="86497"/>
            </a:xfrm>
            <a:custGeom>
              <a:avLst/>
              <a:gdLst>
                <a:gd name="T0" fmla="*/ 0 w 43"/>
                <a:gd name="T1" fmla="*/ 101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1 h 123"/>
                <a:gd name="T14" fmla="*/ 42 w 43"/>
                <a:gd name="T15" fmla="*/ 101 h 123"/>
                <a:gd name="T16" fmla="*/ 21 w 43"/>
                <a:gd name="T17" fmla="*/ 122 h 123"/>
                <a:gd name="T18" fmla="*/ 21 w 43"/>
                <a:gd name="T19" fmla="*/ 122 h 123"/>
                <a:gd name="T20" fmla="*/ 0 w 43"/>
                <a:gd name="T21" fmla="*/ 101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1"/>
                  </a:moveTo>
                  <a:lnTo>
                    <a:pt x="0" y="21"/>
                  </a:lnTo>
                  <a:lnTo>
                    <a:pt x="0" y="21"/>
                  </a:lnTo>
                  <a:cubicBezTo>
                    <a:pt x="0" y="9"/>
                    <a:pt x="9" y="0"/>
                    <a:pt x="21" y="0"/>
                  </a:cubicBezTo>
                  <a:lnTo>
                    <a:pt x="21" y="0"/>
                  </a:lnTo>
                  <a:cubicBezTo>
                    <a:pt x="33" y="0"/>
                    <a:pt x="42" y="9"/>
                    <a:pt x="42" y="21"/>
                  </a:cubicBezTo>
                  <a:lnTo>
                    <a:pt x="42" y="101"/>
                  </a:lnTo>
                  <a:lnTo>
                    <a:pt x="42" y="101"/>
                  </a:lnTo>
                  <a:cubicBezTo>
                    <a:pt x="42" y="112"/>
                    <a:pt x="33" y="122"/>
                    <a:pt x="21" y="122"/>
                  </a:cubicBezTo>
                  <a:lnTo>
                    <a:pt x="21" y="122"/>
                  </a:lnTo>
                  <a:cubicBezTo>
                    <a:pt x="9" y="122"/>
                    <a:pt x="0" y="112"/>
                    <a:pt x="0" y="101"/>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7" name="Freeform 83">
              <a:extLst>
                <a:ext uri="{FF2B5EF4-FFF2-40B4-BE49-F238E27FC236}">
                  <a16:creationId xmlns:a16="http://schemas.microsoft.com/office/drawing/2014/main" id="{FEF8EAF3-37E2-844D-84C6-C69E7AA21040}"/>
                </a:ext>
              </a:extLst>
            </p:cNvPr>
            <p:cNvSpPr>
              <a:spLocks noChangeArrowheads="1"/>
            </p:cNvSpPr>
            <p:nvPr/>
          </p:nvSpPr>
          <p:spPr bwMode="auto">
            <a:xfrm>
              <a:off x="7422711" y="8801101"/>
              <a:ext cx="101944" cy="80319"/>
            </a:xfrm>
            <a:custGeom>
              <a:avLst/>
              <a:gdLst>
                <a:gd name="T0" fmla="*/ 0 w 145"/>
                <a:gd name="T1" fmla="*/ 24 h 114"/>
                <a:gd name="T2" fmla="*/ 0 w 145"/>
                <a:gd name="T3" fmla="*/ 24 h 114"/>
                <a:gd name="T4" fmla="*/ 3 w 145"/>
                <a:gd name="T5" fmla="*/ 13 h 114"/>
                <a:gd name="T6" fmla="*/ 3 w 145"/>
                <a:gd name="T7" fmla="*/ 13 h 114"/>
                <a:gd name="T8" fmla="*/ 33 w 145"/>
                <a:gd name="T9" fmla="*/ 7 h 114"/>
                <a:gd name="T10" fmla="*/ 132 w 145"/>
                <a:gd name="T11" fmla="*/ 71 h 114"/>
                <a:gd name="T12" fmla="*/ 132 w 145"/>
                <a:gd name="T13" fmla="*/ 71 h 114"/>
                <a:gd name="T14" fmla="*/ 138 w 145"/>
                <a:gd name="T15" fmla="*/ 100 h 114"/>
                <a:gd name="T16" fmla="*/ 138 w 145"/>
                <a:gd name="T17" fmla="*/ 100 h 114"/>
                <a:gd name="T18" fmla="*/ 108 w 145"/>
                <a:gd name="T19" fmla="*/ 107 h 114"/>
                <a:gd name="T20" fmla="*/ 10 w 145"/>
                <a:gd name="T21" fmla="*/ 43 h 114"/>
                <a:gd name="T22" fmla="*/ 10 w 145"/>
                <a:gd name="T23" fmla="*/ 43 h 114"/>
                <a:gd name="T24" fmla="*/ 0 w 145"/>
                <a:gd name="T25" fmla="*/ 2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4">
                  <a:moveTo>
                    <a:pt x="0" y="24"/>
                  </a:moveTo>
                  <a:lnTo>
                    <a:pt x="0" y="24"/>
                  </a:lnTo>
                  <a:cubicBezTo>
                    <a:pt x="0" y="21"/>
                    <a:pt x="1" y="17"/>
                    <a:pt x="3" y="13"/>
                  </a:cubicBezTo>
                  <a:lnTo>
                    <a:pt x="3" y="13"/>
                  </a:lnTo>
                  <a:cubicBezTo>
                    <a:pt x="10" y="3"/>
                    <a:pt x="23" y="0"/>
                    <a:pt x="33" y="7"/>
                  </a:cubicBezTo>
                  <a:lnTo>
                    <a:pt x="132" y="71"/>
                  </a:lnTo>
                  <a:lnTo>
                    <a:pt x="132" y="71"/>
                  </a:lnTo>
                  <a:cubicBezTo>
                    <a:pt x="141" y="77"/>
                    <a:pt x="144" y="91"/>
                    <a:pt x="138" y="100"/>
                  </a:cubicBezTo>
                  <a:lnTo>
                    <a:pt x="138" y="100"/>
                  </a:lnTo>
                  <a:cubicBezTo>
                    <a:pt x="131" y="110"/>
                    <a:pt x="118" y="113"/>
                    <a:pt x="108" y="107"/>
                  </a:cubicBezTo>
                  <a:lnTo>
                    <a:pt x="10" y="43"/>
                  </a:lnTo>
                  <a:lnTo>
                    <a:pt x="10" y="43"/>
                  </a:lnTo>
                  <a:cubicBezTo>
                    <a:pt x="3" y="38"/>
                    <a:pt x="0" y="32"/>
                    <a:pt x="0" y="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8" name="Freeform 84">
              <a:extLst>
                <a:ext uri="{FF2B5EF4-FFF2-40B4-BE49-F238E27FC236}">
                  <a16:creationId xmlns:a16="http://schemas.microsoft.com/office/drawing/2014/main" id="{58A2731D-9163-C148-BADF-B7F35F67019A}"/>
                </a:ext>
              </a:extLst>
            </p:cNvPr>
            <p:cNvSpPr>
              <a:spLocks noChangeArrowheads="1"/>
            </p:cNvSpPr>
            <p:nvPr/>
          </p:nvSpPr>
          <p:spPr bwMode="auto">
            <a:xfrm>
              <a:off x="7870644" y="9153269"/>
              <a:ext cx="210065" cy="105032"/>
            </a:xfrm>
            <a:custGeom>
              <a:avLst/>
              <a:gdLst>
                <a:gd name="T0" fmla="*/ 0 w 301"/>
                <a:gd name="T1" fmla="*/ 25 h 149"/>
                <a:gd name="T2" fmla="*/ 0 w 301"/>
                <a:gd name="T3" fmla="*/ 25 h 149"/>
                <a:gd name="T4" fmla="*/ 2 w 301"/>
                <a:gd name="T5" fmla="*/ 17 h 149"/>
                <a:gd name="T6" fmla="*/ 2 w 301"/>
                <a:gd name="T7" fmla="*/ 17 h 149"/>
                <a:gd name="T8" fmla="*/ 29 w 301"/>
                <a:gd name="T9" fmla="*/ 5 h 149"/>
                <a:gd name="T10" fmla="*/ 285 w 301"/>
                <a:gd name="T11" fmla="*/ 105 h 149"/>
                <a:gd name="T12" fmla="*/ 285 w 301"/>
                <a:gd name="T13" fmla="*/ 105 h 149"/>
                <a:gd name="T14" fmla="*/ 296 w 301"/>
                <a:gd name="T15" fmla="*/ 132 h 149"/>
                <a:gd name="T16" fmla="*/ 296 w 301"/>
                <a:gd name="T17" fmla="*/ 132 h 149"/>
                <a:gd name="T18" fmla="*/ 269 w 301"/>
                <a:gd name="T19" fmla="*/ 144 h 149"/>
                <a:gd name="T20" fmla="*/ 13 w 301"/>
                <a:gd name="T21" fmla="*/ 45 h 149"/>
                <a:gd name="T22" fmla="*/ 13 w 301"/>
                <a:gd name="T23" fmla="*/ 45 h 149"/>
                <a:gd name="T24" fmla="*/ 0 w 301"/>
                <a:gd name="T25" fmla="*/ 25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25"/>
                  </a:moveTo>
                  <a:lnTo>
                    <a:pt x="0" y="25"/>
                  </a:lnTo>
                  <a:cubicBezTo>
                    <a:pt x="0" y="22"/>
                    <a:pt x="0" y="19"/>
                    <a:pt x="2" y="17"/>
                  </a:cubicBezTo>
                  <a:lnTo>
                    <a:pt x="2" y="17"/>
                  </a:lnTo>
                  <a:cubicBezTo>
                    <a:pt x="6" y="6"/>
                    <a:pt x="18" y="0"/>
                    <a:pt x="29" y="5"/>
                  </a:cubicBezTo>
                  <a:lnTo>
                    <a:pt x="285" y="105"/>
                  </a:lnTo>
                  <a:lnTo>
                    <a:pt x="285" y="105"/>
                  </a:lnTo>
                  <a:cubicBezTo>
                    <a:pt x="295" y="109"/>
                    <a:pt x="300" y="121"/>
                    <a:pt x="296" y="132"/>
                  </a:cubicBezTo>
                  <a:lnTo>
                    <a:pt x="296" y="132"/>
                  </a:lnTo>
                  <a:cubicBezTo>
                    <a:pt x="292" y="143"/>
                    <a:pt x="280" y="148"/>
                    <a:pt x="269" y="144"/>
                  </a:cubicBezTo>
                  <a:lnTo>
                    <a:pt x="13" y="45"/>
                  </a:lnTo>
                  <a:lnTo>
                    <a:pt x="13" y="45"/>
                  </a:lnTo>
                  <a:cubicBezTo>
                    <a:pt x="5" y="41"/>
                    <a:pt x="0" y="33"/>
                    <a:pt x="0" y="25"/>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9" name="Freeform 85">
              <a:extLst>
                <a:ext uri="{FF2B5EF4-FFF2-40B4-BE49-F238E27FC236}">
                  <a16:creationId xmlns:a16="http://schemas.microsoft.com/office/drawing/2014/main" id="{A4D8427F-EF07-0248-A271-49F34512D22C}"/>
                </a:ext>
              </a:extLst>
            </p:cNvPr>
            <p:cNvSpPr>
              <a:spLocks noChangeArrowheads="1"/>
            </p:cNvSpPr>
            <p:nvPr/>
          </p:nvSpPr>
          <p:spPr bwMode="auto">
            <a:xfrm>
              <a:off x="7713095" y="9171804"/>
              <a:ext cx="30892" cy="86497"/>
            </a:xfrm>
            <a:custGeom>
              <a:avLst/>
              <a:gdLst>
                <a:gd name="T0" fmla="*/ 0 w 43"/>
                <a:gd name="T1" fmla="*/ 100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0 h 123"/>
                <a:gd name="T14" fmla="*/ 42 w 43"/>
                <a:gd name="T15" fmla="*/ 100 h 123"/>
                <a:gd name="T16" fmla="*/ 21 w 43"/>
                <a:gd name="T17" fmla="*/ 122 h 123"/>
                <a:gd name="T18" fmla="*/ 21 w 43"/>
                <a:gd name="T19" fmla="*/ 122 h 123"/>
                <a:gd name="T20" fmla="*/ 0 w 43"/>
                <a:gd name="T21" fmla="*/ 10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0"/>
                  </a:moveTo>
                  <a:lnTo>
                    <a:pt x="0" y="21"/>
                  </a:lnTo>
                  <a:lnTo>
                    <a:pt x="0" y="21"/>
                  </a:lnTo>
                  <a:cubicBezTo>
                    <a:pt x="0" y="9"/>
                    <a:pt x="9" y="0"/>
                    <a:pt x="21" y="0"/>
                  </a:cubicBezTo>
                  <a:lnTo>
                    <a:pt x="21" y="0"/>
                  </a:lnTo>
                  <a:cubicBezTo>
                    <a:pt x="33" y="0"/>
                    <a:pt x="42" y="9"/>
                    <a:pt x="42" y="21"/>
                  </a:cubicBezTo>
                  <a:lnTo>
                    <a:pt x="42" y="100"/>
                  </a:lnTo>
                  <a:lnTo>
                    <a:pt x="42" y="100"/>
                  </a:lnTo>
                  <a:cubicBezTo>
                    <a:pt x="42" y="112"/>
                    <a:pt x="33" y="122"/>
                    <a:pt x="21" y="122"/>
                  </a:cubicBezTo>
                  <a:lnTo>
                    <a:pt x="21" y="122"/>
                  </a:lnTo>
                  <a:cubicBezTo>
                    <a:pt x="9" y="122"/>
                    <a:pt x="0" y="112"/>
                    <a:pt x="0" y="100"/>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0" name="Freeform 86">
              <a:extLst>
                <a:ext uri="{FF2B5EF4-FFF2-40B4-BE49-F238E27FC236}">
                  <a16:creationId xmlns:a16="http://schemas.microsoft.com/office/drawing/2014/main" id="{DBBAFB7E-2170-DB45-A032-4CD2C3B80C93}"/>
                </a:ext>
              </a:extLst>
            </p:cNvPr>
            <p:cNvSpPr>
              <a:spLocks noChangeArrowheads="1"/>
            </p:cNvSpPr>
            <p:nvPr/>
          </p:nvSpPr>
          <p:spPr bwMode="auto">
            <a:xfrm>
              <a:off x="7422711" y="9168714"/>
              <a:ext cx="101944" cy="80319"/>
            </a:xfrm>
            <a:custGeom>
              <a:avLst/>
              <a:gdLst>
                <a:gd name="T0" fmla="*/ 0 w 145"/>
                <a:gd name="T1" fmla="*/ 88 h 113"/>
                <a:gd name="T2" fmla="*/ 0 w 145"/>
                <a:gd name="T3" fmla="*/ 88 h 113"/>
                <a:gd name="T4" fmla="*/ 10 w 145"/>
                <a:gd name="T5" fmla="*/ 70 h 113"/>
                <a:gd name="T6" fmla="*/ 108 w 145"/>
                <a:gd name="T7" fmla="*/ 6 h 113"/>
                <a:gd name="T8" fmla="*/ 108 w 145"/>
                <a:gd name="T9" fmla="*/ 6 h 113"/>
                <a:gd name="T10" fmla="*/ 138 w 145"/>
                <a:gd name="T11" fmla="*/ 12 h 113"/>
                <a:gd name="T12" fmla="*/ 138 w 145"/>
                <a:gd name="T13" fmla="*/ 12 h 113"/>
                <a:gd name="T14" fmla="*/ 132 w 145"/>
                <a:gd name="T15" fmla="*/ 42 h 113"/>
                <a:gd name="T16" fmla="*/ 33 w 145"/>
                <a:gd name="T17" fmla="*/ 106 h 113"/>
                <a:gd name="T18" fmla="*/ 33 w 145"/>
                <a:gd name="T19" fmla="*/ 106 h 113"/>
                <a:gd name="T20" fmla="*/ 3 w 145"/>
                <a:gd name="T21" fmla="*/ 100 h 113"/>
                <a:gd name="T22" fmla="*/ 3 w 145"/>
                <a:gd name="T23" fmla="*/ 100 h 113"/>
                <a:gd name="T24" fmla="*/ 0 w 145"/>
                <a:gd name="T25" fmla="*/ 88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3">
                  <a:moveTo>
                    <a:pt x="0" y="88"/>
                  </a:moveTo>
                  <a:lnTo>
                    <a:pt x="0" y="88"/>
                  </a:lnTo>
                  <a:cubicBezTo>
                    <a:pt x="0" y="81"/>
                    <a:pt x="3" y="75"/>
                    <a:pt x="10" y="70"/>
                  </a:cubicBezTo>
                  <a:lnTo>
                    <a:pt x="108" y="6"/>
                  </a:lnTo>
                  <a:lnTo>
                    <a:pt x="108" y="6"/>
                  </a:lnTo>
                  <a:cubicBezTo>
                    <a:pt x="118" y="0"/>
                    <a:pt x="131" y="2"/>
                    <a:pt x="138" y="12"/>
                  </a:cubicBezTo>
                  <a:lnTo>
                    <a:pt x="138" y="12"/>
                  </a:lnTo>
                  <a:cubicBezTo>
                    <a:pt x="144" y="22"/>
                    <a:pt x="141" y="35"/>
                    <a:pt x="132" y="42"/>
                  </a:cubicBezTo>
                  <a:lnTo>
                    <a:pt x="33" y="106"/>
                  </a:lnTo>
                  <a:lnTo>
                    <a:pt x="33" y="106"/>
                  </a:lnTo>
                  <a:cubicBezTo>
                    <a:pt x="23" y="112"/>
                    <a:pt x="10" y="109"/>
                    <a:pt x="3" y="100"/>
                  </a:cubicBezTo>
                  <a:lnTo>
                    <a:pt x="3" y="100"/>
                  </a:lnTo>
                  <a:cubicBezTo>
                    <a:pt x="1" y="96"/>
                    <a:pt x="0" y="92"/>
                    <a:pt x="0" y="88"/>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1" name="Freeform 87">
              <a:extLst>
                <a:ext uri="{FF2B5EF4-FFF2-40B4-BE49-F238E27FC236}">
                  <a16:creationId xmlns:a16="http://schemas.microsoft.com/office/drawing/2014/main" id="{2295625A-952D-0941-B4F7-DC2C0561BEC6}"/>
                </a:ext>
              </a:extLst>
            </p:cNvPr>
            <p:cNvSpPr>
              <a:spLocks noChangeArrowheads="1"/>
            </p:cNvSpPr>
            <p:nvPr/>
          </p:nvSpPr>
          <p:spPr bwMode="auto">
            <a:xfrm>
              <a:off x="7336214" y="8791832"/>
              <a:ext cx="37070" cy="123568"/>
            </a:xfrm>
            <a:custGeom>
              <a:avLst/>
              <a:gdLst>
                <a:gd name="T0" fmla="*/ 0 w 54"/>
                <a:gd name="T1" fmla="*/ 149 h 176"/>
                <a:gd name="T2" fmla="*/ 0 w 54"/>
                <a:gd name="T3" fmla="*/ 27 h 176"/>
                <a:gd name="T4" fmla="*/ 0 w 54"/>
                <a:gd name="T5" fmla="*/ 27 h 176"/>
                <a:gd name="T6" fmla="*/ 27 w 54"/>
                <a:gd name="T7" fmla="*/ 0 h 176"/>
                <a:gd name="T8" fmla="*/ 27 w 54"/>
                <a:gd name="T9" fmla="*/ 0 h 176"/>
                <a:gd name="T10" fmla="*/ 53 w 54"/>
                <a:gd name="T11" fmla="*/ 27 h 176"/>
                <a:gd name="T12" fmla="*/ 53 w 54"/>
                <a:gd name="T13" fmla="*/ 149 h 176"/>
                <a:gd name="T14" fmla="*/ 53 w 54"/>
                <a:gd name="T15" fmla="*/ 149 h 176"/>
                <a:gd name="T16" fmla="*/ 27 w 54"/>
                <a:gd name="T17" fmla="*/ 175 h 176"/>
                <a:gd name="T18" fmla="*/ 27 w 54"/>
                <a:gd name="T19" fmla="*/ 175 h 176"/>
                <a:gd name="T20" fmla="*/ 0 w 54"/>
                <a:gd name="T21" fmla="*/ 149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6">
                  <a:moveTo>
                    <a:pt x="0" y="149"/>
                  </a:moveTo>
                  <a:lnTo>
                    <a:pt x="0" y="27"/>
                  </a:lnTo>
                  <a:lnTo>
                    <a:pt x="0" y="27"/>
                  </a:lnTo>
                  <a:cubicBezTo>
                    <a:pt x="0" y="12"/>
                    <a:pt x="12" y="0"/>
                    <a:pt x="27" y="0"/>
                  </a:cubicBezTo>
                  <a:lnTo>
                    <a:pt x="27" y="0"/>
                  </a:lnTo>
                  <a:cubicBezTo>
                    <a:pt x="41" y="0"/>
                    <a:pt x="53" y="12"/>
                    <a:pt x="53" y="27"/>
                  </a:cubicBezTo>
                  <a:lnTo>
                    <a:pt x="53" y="149"/>
                  </a:lnTo>
                  <a:lnTo>
                    <a:pt x="53" y="149"/>
                  </a:lnTo>
                  <a:cubicBezTo>
                    <a:pt x="53" y="164"/>
                    <a:pt x="41" y="175"/>
                    <a:pt x="27" y="175"/>
                  </a:cubicBezTo>
                  <a:lnTo>
                    <a:pt x="27" y="175"/>
                  </a:lnTo>
                  <a:cubicBezTo>
                    <a:pt x="12" y="175"/>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72" name="Freeform 88">
              <a:extLst>
                <a:ext uri="{FF2B5EF4-FFF2-40B4-BE49-F238E27FC236}">
                  <a16:creationId xmlns:a16="http://schemas.microsoft.com/office/drawing/2014/main" id="{6F957389-D49B-A344-982B-D6212A15767E}"/>
                </a:ext>
              </a:extLst>
            </p:cNvPr>
            <p:cNvSpPr>
              <a:spLocks noChangeArrowheads="1"/>
            </p:cNvSpPr>
            <p:nvPr/>
          </p:nvSpPr>
          <p:spPr bwMode="auto">
            <a:xfrm>
              <a:off x="7336214" y="9122377"/>
              <a:ext cx="37070" cy="123568"/>
            </a:xfrm>
            <a:custGeom>
              <a:avLst/>
              <a:gdLst>
                <a:gd name="T0" fmla="*/ 0 w 54"/>
                <a:gd name="T1" fmla="*/ 149 h 177"/>
                <a:gd name="T2" fmla="*/ 0 w 54"/>
                <a:gd name="T3" fmla="*/ 26 h 177"/>
                <a:gd name="T4" fmla="*/ 0 w 54"/>
                <a:gd name="T5" fmla="*/ 26 h 177"/>
                <a:gd name="T6" fmla="*/ 27 w 54"/>
                <a:gd name="T7" fmla="*/ 0 h 177"/>
                <a:gd name="T8" fmla="*/ 27 w 54"/>
                <a:gd name="T9" fmla="*/ 0 h 177"/>
                <a:gd name="T10" fmla="*/ 53 w 54"/>
                <a:gd name="T11" fmla="*/ 26 h 177"/>
                <a:gd name="T12" fmla="*/ 53 w 54"/>
                <a:gd name="T13" fmla="*/ 149 h 177"/>
                <a:gd name="T14" fmla="*/ 53 w 54"/>
                <a:gd name="T15" fmla="*/ 149 h 177"/>
                <a:gd name="T16" fmla="*/ 27 w 54"/>
                <a:gd name="T17" fmla="*/ 176 h 177"/>
                <a:gd name="T18" fmla="*/ 27 w 54"/>
                <a:gd name="T19" fmla="*/ 176 h 177"/>
                <a:gd name="T20" fmla="*/ 0 w 54"/>
                <a:gd name="T21" fmla="*/ 149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7">
                  <a:moveTo>
                    <a:pt x="0" y="149"/>
                  </a:moveTo>
                  <a:lnTo>
                    <a:pt x="0" y="26"/>
                  </a:lnTo>
                  <a:lnTo>
                    <a:pt x="0" y="26"/>
                  </a:lnTo>
                  <a:cubicBezTo>
                    <a:pt x="0" y="12"/>
                    <a:pt x="12" y="0"/>
                    <a:pt x="27" y="0"/>
                  </a:cubicBezTo>
                  <a:lnTo>
                    <a:pt x="27" y="0"/>
                  </a:lnTo>
                  <a:cubicBezTo>
                    <a:pt x="41" y="0"/>
                    <a:pt x="53" y="12"/>
                    <a:pt x="53" y="26"/>
                  </a:cubicBezTo>
                  <a:lnTo>
                    <a:pt x="53" y="149"/>
                  </a:lnTo>
                  <a:lnTo>
                    <a:pt x="53" y="149"/>
                  </a:lnTo>
                  <a:cubicBezTo>
                    <a:pt x="53" y="164"/>
                    <a:pt x="41" y="176"/>
                    <a:pt x="27" y="176"/>
                  </a:cubicBezTo>
                  <a:lnTo>
                    <a:pt x="27" y="176"/>
                  </a:lnTo>
                  <a:cubicBezTo>
                    <a:pt x="12" y="176"/>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grpSp>
      <p:grpSp>
        <p:nvGrpSpPr>
          <p:cNvPr id="23" name="Group 22">
            <a:extLst>
              <a:ext uri="{FF2B5EF4-FFF2-40B4-BE49-F238E27FC236}">
                <a16:creationId xmlns:a16="http://schemas.microsoft.com/office/drawing/2014/main" id="{C956A66C-1FB0-B440-BF62-8D2D8C0FA6A4}"/>
              </a:ext>
            </a:extLst>
          </p:cNvPr>
          <p:cNvGrpSpPr/>
          <p:nvPr/>
        </p:nvGrpSpPr>
        <p:grpSpPr>
          <a:xfrm>
            <a:off x="22356063" y="45760"/>
            <a:ext cx="1700213" cy="1700213"/>
            <a:chOff x="3526751" y="3930679"/>
            <a:chExt cx="1700213" cy="1700213"/>
          </a:xfrm>
        </p:grpSpPr>
        <p:sp>
          <p:nvSpPr>
            <p:cNvPr id="301" name="Oval 300">
              <a:extLst>
                <a:ext uri="{FF2B5EF4-FFF2-40B4-BE49-F238E27FC236}">
                  <a16:creationId xmlns:a16="http://schemas.microsoft.com/office/drawing/2014/main" id="{2AB777DB-2090-9C49-8D78-8FFAE5639BE6}"/>
                </a:ext>
              </a:extLst>
            </p:cNvPr>
            <p:cNvSpPr/>
            <p:nvPr/>
          </p:nvSpPr>
          <p:spPr>
            <a:xfrm>
              <a:off x="3526751" y="3930679"/>
              <a:ext cx="1700213" cy="1700213"/>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sp>
          <p:nvSpPr>
            <p:cNvPr id="302" name="Oval 301">
              <a:extLst>
                <a:ext uri="{FF2B5EF4-FFF2-40B4-BE49-F238E27FC236}">
                  <a16:creationId xmlns:a16="http://schemas.microsoft.com/office/drawing/2014/main" id="{D8AED2CC-D899-ED4D-A425-EAFE4978C151}"/>
                </a:ext>
              </a:extLst>
            </p:cNvPr>
            <p:cNvSpPr/>
            <p:nvPr/>
          </p:nvSpPr>
          <p:spPr>
            <a:xfrm>
              <a:off x="3695106" y="4098407"/>
              <a:ext cx="1363502" cy="136350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grpSp>
      <p:sp>
        <p:nvSpPr>
          <p:cNvPr id="303" name="TextBox 302">
            <a:extLst>
              <a:ext uri="{FF2B5EF4-FFF2-40B4-BE49-F238E27FC236}">
                <a16:creationId xmlns:a16="http://schemas.microsoft.com/office/drawing/2014/main" id="{40657CEA-FBE3-EC41-978C-98EE79BD4FDE}"/>
              </a:ext>
            </a:extLst>
          </p:cNvPr>
          <p:cNvSpPr txBox="1"/>
          <p:nvPr/>
        </p:nvSpPr>
        <p:spPr>
          <a:xfrm>
            <a:off x="22273665" y="357279"/>
            <a:ext cx="1782611" cy="1015663"/>
          </a:xfrm>
          <a:prstGeom prst="rect">
            <a:avLst/>
          </a:prstGeom>
          <a:noFill/>
        </p:spPr>
        <p:txBody>
          <a:bodyPr wrap="square" rtlCol="0">
            <a:spAutoFit/>
          </a:bodyPr>
          <a:lstStyle/>
          <a:p>
            <a:pPr algn="ctr"/>
            <a:r>
              <a:rPr lang="en-US" sz="6000" b="1" dirty="0" smtClean="0">
                <a:solidFill>
                  <a:schemeClr val="accent4"/>
                </a:solidFill>
                <a:latin typeface="Fira Sans" panose="020B0503050000020004" pitchFamily="34" charset="0"/>
              </a:rPr>
              <a:t>Y4</a:t>
            </a:r>
            <a:endParaRPr lang="en-US" sz="6000" b="1" dirty="0">
              <a:solidFill>
                <a:schemeClr val="accent4"/>
              </a:solidFill>
              <a:latin typeface="Fira Sans" panose="020B0503050000020004" pitchFamily="34" charset="0"/>
            </a:endParaRPr>
          </a:p>
        </p:txBody>
      </p:sp>
      <p:sp>
        <p:nvSpPr>
          <p:cNvPr id="307" name="Subtitle 2">
            <a:extLst>
              <a:ext uri="{FF2B5EF4-FFF2-40B4-BE49-F238E27FC236}">
                <a16:creationId xmlns:a16="http://schemas.microsoft.com/office/drawing/2014/main" id="{4EC94491-6539-F941-898A-4BB887977E4E}"/>
              </a:ext>
            </a:extLst>
          </p:cNvPr>
          <p:cNvSpPr txBox="1">
            <a:spLocks/>
          </p:cNvSpPr>
          <p:nvPr/>
        </p:nvSpPr>
        <p:spPr>
          <a:xfrm>
            <a:off x="15357054" y="336212"/>
            <a:ext cx="8963265" cy="5519526"/>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Contrast and complement </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Artists use sketching to develop an idea over time</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League Spartan" charset="0"/>
                <a:cs typeface="Poppins" pitchFamily="2" charset="77"/>
              </a:rPr>
              <a:t>Warm </a:t>
            </a:r>
            <a:r>
              <a:rPr lang="en-US" dirty="0" err="1" smtClean="0">
                <a:solidFill>
                  <a:schemeClr val="tx1"/>
                </a:solidFill>
                <a:latin typeface="Fira Sans Light" panose="020B0403050000020004" pitchFamily="34" charset="0"/>
                <a:ea typeface="League Spartan" charset="0"/>
                <a:cs typeface="Poppins" pitchFamily="2" charset="77"/>
              </a:rPr>
              <a:t>colours</a:t>
            </a:r>
            <a:r>
              <a:rPr lang="en-US" dirty="0" smtClean="0">
                <a:solidFill>
                  <a:schemeClr val="tx1"/>
                </a:solidFill>
                <a:latin typeface="Fira Sans Light" panose="020B0403050000020004" pitchFamily="34" charset="0"/>
                <a:ea typeface="League Spartan" charset="0"/>
                <a:cs typeface="Poppins" pitchFamily="2" charset="77"/>
              </a:rPr>
              <a:t> include orange, yellow and red. They remind the viewer of hear, fire and sunlight. They can make people feel happy and they look like they are in the foreground of a picture. Cool </a:t>
            </a:r>
            <a:r>
              <a:rPr lang="en-US" dirty="0" err="1" smtClean="0">
                <a:solidFill>
                  <a:schemeClr val="tx1"/>
                </a:solidFill>
                <a:latin typeface="Fira Sans Light" panose="020B0403050000020004" pitchFamily="34" charset="0"/>
                <a:ea typeface="League Spartan" charset="0"/>
                <a:cs typeface="Poppins" pitchFamily="2" charset="77"/>
              </a:rPr>
              <a:t>colours</a:t>
            </a:r>
            <a:r>
              <a:rPr lang="en-US" dirty="0" smtClean="0">
                <a:solidFill>
                  <a:schemeClr val="tx1"/>
                </a:solidFill>
                <a:latin typeface="Fira Sans Light" panose="020B0403050000020004" pitchFamily="34" charset="0"/>
                <a:ea typeface="League Spartan" charset="0"/>
                <a:cs typeface="Poppins" pitchFamily="2" charset="77"/>
              </a:rPr>
              <a:t> include blue, green and magenta. Cool </a:t>
            </a:r>
            <a:r>
              <a:rPr lang="en-US" dirty="0" err="1" smtClean="0">
                <a:solidFill>
                  <a:schemeClr val="tx1"/>
                </a:solidFill>
                <a:latin typeface="Fira Sans Light" panose="020B0403050000020004" pitchFamily="34" charset="0"/>
                <a:ea typeface="League Spartan" charset="0"/>
                <a:cs typeface="Poppins" pitchFamily="2" charset="77"/>
              </a:rPr>
              <a:t>colours</a:t>
            </a:r>
            <a:r>
              <a:rPr lang="en-US" dirty="0" smtClean="0">
                <a:solidFill>
                  <a:schemeClr val="tx1"/>
                </a:solidFill>
                <a:latin typeface="Fira Sans Light" panose="020B0403050000020004" pitchFamily="34" charset="0"/>
                <a:ea typeface="League Spartan" charset="0"/>
                <a:cs typeface="Poppins" pitchFamily="2" charset="77"/>
              </a:rPr>
              <a:t> remind the viewer of water, ice, snow and the sky. They can make people feel calm or lonely and they recede into the background of a picture. </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League Spartan" charset="0"/>
                <a:cs typeface="Poppins" pitchFamily="2" charset="77"/>
              </a:rPr>
              <a:t>Artwork has been used at different times and in different cultures to express ideas about storytelling, religion and intellectual satisfaction. Similarities and differences between artwork can include the subject matter, style, use of </a:t>
            </a:r>
            <a:r>
              <a:rPr lang="en-US" dirty="0" err="1" smtClean="0">
                <a:solidFill>
                  <a:schemeClr val="tx1"/>
                </a:solidFill>
                <a:latin typeface="Fira Sans Light" panose="020B0403050000020004" pitchFamily="34" charset="0"/>
                <a:ea typeface="League Spartan" charset="0"/>
                <a:cs typeface="Poppins" pitchFamily="2" charset="77"/>
              </a:rPr>
              <a:t>colour</a:t>
            </a:r>
            <a:r>
              <a:rPr lang="en-US" dirty="0" smtClean="0">
                <a:solidFill>
                  <a:schemeClr val="tx1"/>
                </a:solidFill>
                <a:latin typeface="Fira Sans Light" panose="020B0403050000020004" pitchFamily="34" charset="0"/>
                <a:ea typeface="League Spartan" charset="0"/>
                <a:cs typeface="Poppins" pitchFamily="2" charset="77"/>
              </a:rPr>
              <a:t>, texture, line and tone  </a:t>
            </a:r>
          </a:p>
        </p:txBody>
      </p:sp>
      <p:sp>
        <p:nvSpPr>
          <p:cNvPr id="114" name="Subtitle 2">
            <a:extLst>
              <a:ext uri="{FF2B5EF4-FFF2-40B4-BE49-F238E27FC236}">
                <a16:creationId xmlns:a16="http://schemas.microsoft.com/office/drawing/2014/main" id="{4EC94491-6539-F941-898A-4BB887977E4E}"/>
              </a:ext>
            </a:extLst>
          </p:cNvPr>
          <p:cNvSpPr txBox="1">
            <a:spLocks/>
          </p:cNvSpPr>
          <p:nvPr/>
        </p:nvSpPr>
        <p:spPr>
          <a:xfrm>
            <a:off x="18076888" y="8550675"/>
            <a:ext cx="5318850" cy="4220709"/>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Warp and weft </a:t>
            </a:r>
          </a:p>
          <a:p>
            <a:pPr marL="457200" indent="-457200" algn="l">
              <a:lnSpc>
                <a:spcPts val="3600"/>
              </a:lnSpc>
              <a:buFont typeface="Arial" panose="020B0604020202020204" pitchFamily="34" charset="0"/>
              <a:buChar char="•"/>
            </a:pPr>
            <a:r>
              <a:rPr lang="en-US" dirty="0">
                <a:solidFill>
                  <a:schemeClr val="tx1"/>
                </a:solidFill>
                <a:latin typeface="Fira Sans Light" panose="020B0403050000020004" pitchFamily="34" charset="0"/>
                <a:ea typeface="League Spartan" charset="0"/>
                <a:cs typeface="Poppins" pitchFamily="2" charset="77"/>
              </a:rPr>
              <a:t>Materials, techniques and visual elements, such as line, tone, shape, patterns, </a:t>
            </a:r>
            <a:r>
              <a:rPr lang="en-US" dirty="0" err="1">
                <a:solidFill>
                  <a:schemeClr val="tx1"/>
                </a:solidFill>
                <a:latin typeface="Fira Sans Light" panose="020B0403050000020004" pitchFamily="34" charset="0"/>
                <a:ea typeface="League Spartan" charset="0"/>
                <a:cs typeface="Poppins" pitchFamily="2" charset="77"/>
              </a:rPr>
              <a:t>colour</a:t>
            </a:r>
            <a:r>
              <a:rPr lang="en-US" dirty="0">
                <a:solidFill>
                  <a:schemeClr val="tx1"/>
                </a:solidFill>
                <a:latin typeface="Fira Sans Light" panose="020B0403050000020004" pitchFamily="34" charset="0"/>
                <a:ea typeface="League Spartan" charset="0"/>
                <a:cs typeface="Poppins" pitchFamily="2" charset="77"/>
              </a:rPr>
              <a:t> and form, can be combined to create a range of effects. </a:t>
            </a:r>
          </a:p>
          <a:p>
            <a:pPr algn="l">
              <a:lnSpc>
                <a:spcPts val="3600"/>
              </a:lnSpc>
            </a:pPr>
            <a:endParaRPr lang="en-US" dirty="0">
              <a:solidFill>
                <a:schemeClr val="tx1"/>
              </a:solidFill>
              <a:latin typeface="Fira Sans Light" panose="020B04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endParaRPr lang="en-US" dirty="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endParaRPr lang="en-US" sz="2800" dirty="0">
              <a:latin typeface="Fira Sans" panose="020B0503050000020004" pitchFamily="34" charset="0"/>
              <a:ea typeface="League Spartan" charset="0"/>
              <a:cs typeface="Poppins" pitchFamily="2" charset="77"/>
            </a:endParaRPr>
          </a:p>
        </p:txBody>
      </p:sp>
      <p:sp>
        <p:nvSpPr>
          <p:cNvPr id="90" name="Subtitle 2">
            <a:extLst>
              <a:ext uri="{FF2B5EF4-FFF2-40B4-BE49-F238E27FC236}">
                <a16:creationId xmlns:a16="http://schemas.microsoft.com/office/drawing/2014/main" id="{4EC94491-6539-F941-898A-4BB887977E4E}"/>
              </a:ext>
            </a:extLst>
          </p:cNvPr>
          <p:cNvSpPr txBox="1">
            <a:spLocks/>
          </p:cNvSpPr>
          <p:nvPr/>
        </p:nvSpPr>
        <p:spPr>
          <a:xfrm>
            <a:off x="7656995" y="9334199"/>
            <a:ext cx="9180350" cy="5217905"/>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Vista</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League Spartan" charset="0"/>
                <a:cs typeface="Poppins" pitchFamily="2" charset="77"/>
              </a:rPr>
              <a:t>Pen and ink create dark lines that strongly contrast with white paper. Pen and ink techniques include hatching (drawing straight lines in the same direction), cross-hatching (layering lines of hatching in different directions) random lines and stippling (small dots). Light tones are created when lines or dots are drawn further apart and dark tones are created when dots or lines are drawn close together </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League Spartan" charset="0"/>
                <a:cs typeface="Poppins" pitchFamily="2" charset="77"/>
              </a:rPr>
              <a:t>Art can display interesting or unusual perspectives and viewpoints </a:t>
            </a:r>
          </a:p>
          <a:p>
            <a:pPr marL="457200" indent="-457200" algn="l">
              <a:lnSpc>
                <a:spcPts val="3600"/>
              </a:lnSpc>
              <a:buFont typeface="Arial" panose="020B0604020202020204" pitchFamily="34" charset="0"/>
              <a:buChar char="•"/>
            </a:pPr>
            <a:endParaRPr lang="en-US" dirty="0">
              <a:solidFill>
                <a:schemeClr val="tx1"/>
              </a:solidFill>
              <a:latin typeface="Fira Sans Light" panose="020B04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endParaRPr lang="en-US" dirty="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endParaRPr lang="en-US" sz="2800" dirty="0">
              <a:latin typeface="Fira Sans" panose="020B0503050000020004" pitchFamily="34" charset="0"/>
              <a:ea typeface="League Spartan" charset="0"/>
              <a:cs typeface="Poppins" pitchFamily="2" charset="77"/>
            </a:endParaRPr>
          </a:p>
        </p:txBody>
      </p:sp>
      <p:sp>
        <p:nvSpPr>
          <p:cNvPr id="91" name="Subtitle 2">
            <a:extLst>
              <a:ext uri="{FF2B5EF4-FFF2-40B4-BE49-F238E27FC236}">
                <a16:creationId xmlns:a16="http://schemas.microsoft.com/office/drawing/2014/main" id="{4EC94491-6539-F941-898A-4BB887977E4E}"/>
              </a:ext>
            </a:extLst>
          </p:cNvPr>
          <p:cNvSpPr txBox="1">
            <a:spLocks/>
          </p:cNvSpPr>
          <p:nvPr/>
        </p:nvSpPr>
        <p:spPr>
          <a:xfrm>
            <a:off x="6254323" y="213488"/>
            <a:ext cx="6250997" cy="5291772"/>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Functional and fancy fabrics </a:t>
            </a:r>
          </a:p>
          <a:p>
            <a:pPr marL="342900" indent="-3429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League Spartan" charset="0"/>
                <a:cs typeface="Poppins" pitchFamily="2" charset="77"/>
              </a:rPr>
              <a:t>Stitches include running stitch, cross stitching and blanket stitch </a:t>
            </a:r>
          </a:p>
          <a:p>
            <a:pPr marL="342900" indent="-3429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League Spartan" charset="0"/>
                <a:cs typeface="Poppins" pitchFamily="2" charset="77"/>
              </a:rPr>
              <a:t>Different printmaking techniques include </a:t>
            </a:r>
            <a:r>
              <a:rPr lang="en-US" dirty="0" err="1" smtClean="0">
                <a:solidFill>
                  <a:schemeClr val="tx1"/>
                </a:solidFill>
                <a:latin typeface="Fira Sans Light" panose="020B0403050000020004" pitchFamily="34" charset="0"/>
                <a:ea typeface="League Spartan" charset="0"/>
                <a:cs typeface="Poppins" pitchFamily="2" charset="77"/>
              </a:rPr>
              <a:t>monoprinting</a:t>
            </a:r>
            <a:r>
              <a:rPr lang="en-US" dirty="0" smtClean="0">
                <a:solidFill>
                  <a:schemeClr val="tx1"/>
                </a:solidFill>
                <a:latin typeface="Fira Sans Light" panose="020B0403050000020004" pitchFamily="34" charset="0"/>
                <a:ea typeface="League Spartan" charset="0"/>
                <a:cs typeface="Poppins" pitchFamily="2" charset="77"/>
              </a:rPr>
              <a:t>, engraving, etching, screen printing and lithography </a:t>
            </a:r>
          </a:p>
          <a:p>
            <a:pPr marL="342900" indent="-3429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League Spartan" charset="0"/>
                <a:cs typeface="Poppins" pitchFamily="2" charset="77"/>
              </a:rPr>
              <a:t>Natural patterns from weather, water or animal skins are often used as subject matter</a:t>
            </a:r>
            <a:endParaRPr lang="en-US" dirty="0">
              <a:latin typeface="Fira Sans" panose="020B0503050000020004" pitchFamily="34" charset="0"/>
              <a:ea typeface="League Spartan" charset="0"/>
              <a:cs typeface="Poppins" pitchFamily="2" charset="77"/>
            </a:endParaRPr>
          </a:p>
          <a:p>
            <a:pPr algn="l">
              <a:lnSpc>
                <a:spcPts val="3600"/>
              </a:lnSpc>
            </a:pPr>
            <a:endParaRPr lang="en-US" dirty="0">
              <a:solidFill>
                <a:schemeClr val="tx1"/>
              </a:solidFill>
              <a:latin typeface="Fira Sans Light" panose="020B04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endParaRPr lang="en-US" dirty="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endParaRPr lang="en-US" sz="2800" dirty="0">
              <a:latin typeface="Fira Sans" panose="020B0503050000020004" pitchFamily="34" charset="0"/>
              <a:ea typeface="League Spartan" charset="0"/>
              <a:cs typeface="Poppins" pitchFamily="2" charset="77"/>
            </a:endParaRPr>
          </a:p>
        </p:txBody>
      </p:sp>
      <p:sp>
        <p:nvSpPr>
          <p:cNvPr id="92" name="Subtitle 2">
            <a:extLst>
              <a:ext uri="{FF2B5EF4-FFF2-40B4-BE49-F238E27FC236}">
                <a16:creationId xmlns:a16="http://schemas.microsoft.com/office/drawing/2014/main" id="{4EC94491-6539-F941-898A-4BB887977E4E}"/>
              </a:ext>
            </a:extLst>
          </p:cNvPr>
          <p:cNvSpPr txBox="1">
            <a:spLocks/>
          </p:cNvSpPr>
          <p:nvPr/>
        </p:nvSpPr>
        <p:spPr>
          <a:xfrm>
            <a:off x="142440" y="425862"/>
            <a:ext cx="5318850" cy="7064565"/>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Animal </a:t>
            </a:r>
          </a:p>
          <a:p>
            <a:pPr marL="457200" indent="-457200" algn="l">
              <a:lnSpc>
                <a:spcPts val="3600"/>
              </a:lnSpc>
              <a:buFont typeface="Arial" panose="020B0604020202020204" pitchFamily="34" charset="0"/>
              <a:buChar char="•"/>
            </a:pPr>
            <a:r>
              <a:rPr lang="en-US" dirty="0" smtClean="0">
                <a:latin typeface="Fira Sans" panose="020B0503050000020004" pitchFamily="34" charset="0"/>
                <a:ea typeface="League Spartan" charset="0"/>
                <a:cs typeface="Poppins" pitchFamily="2" charset="77"/>
              </a:rPr>
              <a:t>Techniques used to create a 3D form from clay include coiling, pinching, slab construction and sculpting. Carving, slip and scoring can be used to attach extra pieces of clay. Mark making can be used to add detail to 3D forms</a:t>
            </a:r>
          </a:p>
          <a:p>
            <a:pPr marL="457200" indent="-457200" algn="l">
              <a:lnSpc>
                <a:spcPts val="3600"/>
              </a:lnSpc>
              <a:buFont typeface="Arial" panose="020B0604020202020204" pitchFamily="34" charset="0"/>
              <a:buChar char="•"/>
            </a:pPr>
            <a:r>
              <a:rPr lang="en-US" dirty="0" smtClean="0">
                <a:latin typeface="Fira Sans" panose="020B0503050000020004" pitchFamily="34" charset="0"/>
                <a:ea typeface="League Spartan" charset="0"/>
                <a:cs typeface="Poppins" pitchFamily="2" charset="77"/>
              </a:rPr>
              <a:t>Historical works of art are significant because they give the viewer clues about the past through symbolism, </a:t>
            </a:r>
            <a:r>
              <a:rPr lang="en-US" dirty="0" err="1" smtClean="0">
                <a:latin typeface="Fira Sans" panose="020B0503050000020004" pitchFamily="34" charset="0"/>
                <a:ea typeface="League Spartan" charset="0"/>
                <a:cs typeface="Poppins" pitchFamily="2" charset="77"/>
              </a:rPr>
              <a:t>colours</a:t>
            </a:r>
            <a:r>
              <a:rPr lang="en-US" dirty="0" smtClean="0">
                <a:latin typeface="Fira Sans" panose="020B0503050000020004" pitchFamily="34" charset="0"/>
                <a:ea typeface="League Spartan" charset="0"/>
                <a:cs typeface="Poppins" pitchFamily="2" charset="77"/>
              </a:rPr>
              <a:t> and materials used </a:t>
            </a:r>
          </a:p>
          <a:p>
            <a:pPr algn="l">
              <a:lnSpc>
                <a:spcPts val="3600"/>
              </a:lnSpc>
            </a:pPr>
            <a:endParaRPr lang="en-US" dirty="0">
              <a:solidFill>
                <a:schemeClr val="tx1"/>
              </a:solidFill>
              <a:latin typeface="Fira Sans Light" panose="020B04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endParaRPr lang="en-US" dirty="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endParaRPr lang="en-US" sz="2800" dirty="0">
              <a:latin typeface="Fira Sans" panose="020B0503050000020004" pitchFamily="34" charset="0"/>
              <a:ea typeface="League Spartan" charset="0"/>
              <a:cs typeface="Poppins" pitchFamily="2" charset="77"/>
            </a:endParaRPr>
          </a:p>
        </p:txBody>
      </p:sp>
      <p:sp>
        <p:nvSpPr>
          <p:cNvPr id="93" name="Subtitle 2">
            <a:extLst>
              <a:ext uri="{FF2B5EF4-FFF2-40B4-BE49-F238E27FC236}">
                <a16:creationId xmlns:a16="http://schemas.microsoft.com/office/drawing/2014/main" id="{4EC94491-6539-F941-898A-4BB887977E4E}"/>
              </a:ext>
            </a:extLst>
          </p:cNvPr>
          <p:cNvSpPr txBox="1">
            <a:spLocks/>
          </p:cNvSpPr>
          <p:nvPr/>
        </p:nvSpPr>
        <p:spPr>
          <a:xfrm>
            <a:off x="223959" y="6729719"/>
            <a:ext cx="4913097" cy="383291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Statues, statuettes and figurines </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League Spartan" charset="0"/>
                <a:cs typeface="Poppins" pitchFamily="2" charset="77"/>
              </a:rPr>
              <a:t>Art can be developed that depicts the human form to create a narrative </a:t>
            </a:r>
          </a:p>
          <a:p>
            <a:pPr marL="457200" indent="-457200" algn="l">
              <a:lnSpc>
                <a:spcPts val="3600"/>
              </a:lnSpc>
              <a:buFont typeface="Arial" panose="020B0604020202020204" pitchFamily="34" charset="0"/>
              <a:buChar char="•"/>
            </a:pPr>
            <a:endParaRPr lang="en-US" dirty="0">
              <a:latin typeface="Fira Sans" panose="020B0503050000020004" pitchFamily="34" charset="0"/>
              <a:ea typeface="League Spartan" charset="0"/>
              <a:cs typeface="Poppins" pitchFamily="2" charset="77"/>
            </a:endParaRPr>
          </a:p>
          <a:p>
            <a:pPr algn="l">
              <a:lnSpc>
                <a:spcPts val="3600"/>
              </a:lnSpc>
            </a:pPr>
            <a:endParaRPr lang="en-US" dirty="0">
              <a:solidFill>
                <a:schemeClr val="tx1"/>
              </a:solidFill>
              <a:latin typeface="Fira Sans Light" panose="020B04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endParaRPr lang="en-US" dirty="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endParaRPr lang="en-US" sz="2800" dirty="0">
              <a:latin typeface="Fira Sans" panose="020B0503050000020004" pitchFamily="34" charset="0"/>
              <a:ea typeface="League Spartan" charset="0"/>
              <a:cs typeface="Poppins" pitchFamily="2" charset="77"/>
            </a:endParaRPr>
          </a:p>
        </p:txBody>
      </p:sp>
      <p:sp>
        <p:nvSpPr>
          <p:cNvPr id="94" name="Subtitle 2">
            <a:extLst>
              <a:ext uri="{FF2B5EF4-FFF2-40B4-BE49-F238E27FC236}">
                <a16:creationId xmlns:a16="http://schemas.microsoft.com/office/drawing/2014/main" id="{4EC94491-6539-F941-898A-4BB887977E4E}"/>
              </a:ext>
            </a:extLst>
          </p:cNvPr>
          <p:cNvSpPr txBox="1">
            <a:spLocks/>
          </p:cNvSpPr>
          <p:nvPr/>
        </p:nvSpPr>
        <p:spPr>
          <a:xfrm>
            <a:off x="-73721" y="9710743"/>
            <a:ext cx="5535011" cy="4146843"/>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Islamic art </a:t>
            </a:r>
          </a:p>
          <a:p>
            <a:pPr marL="457200" indent="-457200" algn="l">
              <a:lnSpc>
                <a:spcPts val="3600"/>
              </a:lnSpc>
              <a:buFont typeface="Arial" panose="020B0604020202020204" pitchFamily="34" charset="0"/>
              <a:buChar char="•"/>
            </a:pPr>
            <a:r>
              <a:rPr lang="en-US" dirty="0">
                <a:solidFill>
                  <a:schemeClr val="tx1"/>
                </a:solidFill>
                <a:latin typeface="Fira Sans Light" panose="020B0403050000020004" pitchFamily="34" charset="0"/>
                <a:ea typeface="League Spartan" charset="0"/>
                <a:cs typeface="Poppins" pitchFamily="2" charset="77"/>
              </a:rPr>
              <a:t>Constructive feedback highlights strengths and weaknesses and provides information and instructions aimed at improving one or two aspects of the artwork, which will improve the overall piece</a:t>
            </a:r>
          </a:p>
          <a:p>
            <a:pPr algn="l">
              <a:lnSpc>
                <a:spcPts val="3600"/>
              </a:lnSpc>
            </a:pPr>
            <a:endParaRPr lang="en-US" dirty="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endParaRPr lang="en-US" sz="2800" dirty="0">
              <a:latin typeface="Fira Sans" panose="020B0503050000020004" pitchFamily="34" charset="0"/>
              <a:ea typeface="League Spartan" charset="0"/>
              <a:cs typeface="Poppins" pitchFamily="2" charset="77"/>
            </a:endParaRPr>
          </a:p>
        </p:txBody>
      </p:sp>
    </p:spTree>
    <p:extLst>
      <p:ext uri="{BB962C8B-B14F-4D97-AF65-F5344CB8AC3E}">
        <p14:creationId xmlns:p14="http://schemas.microsoft.com/office/powerpoint/2010/main" val="28112967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5462F81D-5CBD-E34A-AF48-778EE5C56DCF}"/>
              </a:ext>
            </a:extLst>
          </p:cNvPr>
          <p:cNvGrpSpPr/>
          <p:nvPr/>
        </p:nvGrpSpPr>
        <p:grpSpPr>
          <a:xfrm>
            <a:off x="6226273" y="49396"/>
            <a:ext cx="9051323" cy="13716000"/>
            <a:chOff x="6263905" y="0"/>
            <a:chExt cx="9051323" cy="13716000"/>
          </a:xfrm>
        </p:grpSpPr>
        <p:sp>
          <p:nvSpPr>
            <p:cNvPr id="185" name="Freeform 1">
              <a:extLst>
                <a:ext uri="{FF2B5EF4-FFF2-40B4-BE49-F238E27FC236}">
                  <a16:creationId xmlns:a16="http://schemas.microsoft.com/office/drawing/2014/main" id="{28330879-8C3A-044D-BA38-5E9BA47A15BA}"/>
                </a:ext>
              </a:extLst>
            </p:cNvPr>
            <p:cNvSpPr>
              <a:spLocks noChangeArrowheads="1"/>
            </p:cNvSpPr>
            <p:nvPr/>
          </p:nvSpPr>
          <p:spPr bwMode="auto">
            <a:xfrm>
              <a:off x="6263905" y="0"/>
              <a:ext cx="9051323" cy="13716000"/>
            </a:xfrm>
            <a:custGeom>
              <a:avLst/>
              <a:gdLst>
                <a:gd name="T0" fmla="*/ 9787 w 12920"/>
                <a:gd name="T1" fmla="*/ 19577 h 19578"/>
                <a:gd name="T2" fmla="*/ 9787 w 12920"/>
                <a:gd name="T3" fmla="*/ 9515 h 19578"/>
                <a:gd name="T4" fmla="*/ 9787 w 12920"/>
                <a:gd name="T5" fmla="*/ 9515 h 19578"/>
                <a:gd name="T6" fmla="*/ 8930 w 12920"/>
                <a:gd name="T7" fmla="*/ 8658 h 19578"/>
                <a:gd name="T8" fmla="*/ 8930 w 12920"/>
                <a:gd name="T9" fmla="*/ 8658 h 19578"/>
                <a:gd name="T10" fmla="*/ 8073 w 12920"/>
                <a:gd name="T11" fmla="*/ 9515 h 19578"/>
                <a:gd name="T12" fmla="*/ 8073 w 12920"/>
                <a:gd name="T13" fmla="*/ 9949 h 19578"/>
                <a:gd name="T14" fmla="*/ 8073 w 12920"/>
                <a:gd name="T15" fmla="*/ 9949 h 19578"/>
                <a:gd name="T16" fmla="*/ 4084 w 12920"/>
                <a:gd name="T17" fmla="*/ 13938 h 19578"/>
                <a:gd name="T18" fmla="*/ 3989 w 12920"/>
                <a:gd name="T19" fmla="*/ 13938 h 19578"/>
                <a:gd name="T20" fmla="*/ 3989 w 12920"/>
                <a:gd name="T21" fmla="*/ 13938 h 19578"/>
                <a:gd name="T22" fmla="*/ 0 w 12920"/>
                <a:gd name="T23" fmla="*/ 9949 h 19578"/>
                <a:gd name="T24" fmla="*/ 0 w 12920"/>
                <a:gd name="T25" fmla="*/ 0 h 19578"/>
                <a:gd name="T26" fmla="*/ 3133 w 12920"/>
                <a:gd name="T27" fmla="*/ 0 h 19578"/>
                <a:gd name="T28" fmla="*/ 3133 w 12920"/>
                <a:gd name="T29" fmla="*/ 9949 h 19578"/>
                <a:gd name="T30" fmla="*/ 3133 w 12920"/>
                <a:gd name="T31" fmla="*/ 9949 h 19578"/>
                <a:gd name="T32" fmla="*/ 3989 w 12920"/>
                <a:gd name="T33" fmla="*/ 10805 h 19578"/>
                <a:gd name="T34" fmla="*/ 4084 w 12920"/>
                <a:gd name="T35" fmla="*/ 10805 h 19578"/>
                <a:gd name="T36" fmla="*/ 4084 w 12920"/>
                <a:gd name="T37" fmla="*/ 10805 h 19578"/>
                <a:gd name="T38" fmla="*/ 4940 w 12920"/>
                <a:gd name="T39" fmla="*/ 9949 h 19578"/>
                <a:gd name="T40" fmla="*/ 4940 w 12920"/>
                <a:gd name="T41" fmla="*/ 9515 h 19578"/>
                <a:gd name="T42" fmla="*/ 4940 w 12920"/>
                <a:gd name="T43" fmla="*/ 9515 h 19578"/>
                <a:gd name="T44" fmla="*/ 8930 w 12920"/>
                <a:gd name="T45" fmla="*/ 5526 h 19578"/>
                <a:gd name="T46" fmla="*/ 8930 w 12920"/>
                <a:gd name="T47" fmla="*/ 5526 h 19578"/>
                <a:gd name="T48" fmla="*/ 12919 w 12920"/>
                <a:gd name="T49" fmla="*/ 9515 h 19578"/>
                <a:gd name="T50" fmla="*/ 12919 w 12920"/>
                <a:gd name="T51" fmla="*/ 19577 h 19578"/>
                <a:gd name="T52" fmla="*/ 9787 w 12920"/>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920" h="19578">
                  <a:moveTo>
                    <a:pt x="9787" y="19577"/>
                  </a:moveTo>
                  <a:lnTo>
                    <a:pt x="9787" y="9515"/>
                  </a:lnTo>
                  <a:lnTo>
                    <a:pt x="9787" y="9515"/>
                  </a:lnTo>
                  <a:cubicBezTo>
                    <a:pt x="9787" y="9043"/>
                    <a:pt x="9402" y="8658"/>
                    <a:pt x="8930" y="8658"/>
                  </a:cubicBezTo>
                  <a:lnTo>
                    <a:pt x="8930" y="8658"/>
                  </a:lnTo>
                  <a:cubicBezTo>
                    <a:pt x="8457" y="8658"/>
                    <a:pt x="8073" y="9043"/>
                    <a:pt x="8073" y="9515"/>
                  </a:cubicBezTo>
                  <a:lnTo>
                    <a:pt x="8073" y="9949"/>
                  </a:lnTo>
                  <a:lnTo>
                    <a:pt x="8073" y="9949"/>
                  </a:lnTo>
                  <a:cubicBezTo>
                    <a:pt x="8073" y="12149"/>
                    <a:pt x="6283" y="13938"/>
                    <a:pt x="4084" y="13938"/>
                  </a:cubicBezTo>
                  <a:lnTo>
                    <a:pt x="3989" y="13938"/>
                  </a:lnTo>
                  <a:lnTo>
                    <a:pt x="3989" y="13938"/>
                  </a:lnTo>
                  <a:cubicBezTo>
                    <a:pt x="1790" y="13938"/>
                    <a:pt x="0" y="12149"/>
                    <a:pt x="0" y="9949"/>
                  </a:cubicBezTo>
                  <a:lnTo>
                    <a:pt x="0" y="0"/>
                  </a:lnTo>
                  <a:lnTo>
                    <a:pt x="3133" y="0"/>
                  </a:lnTo>
                  <a:lnTo>
                    <a:pt x="3133" y="9949"/>
                  </a:lnTo>
                  <a:lnTo>
                    <a:pt x="3133" y="9949"/>
                  </a:lnTo>
                  <a:cubicBezTo>
                    <a:pt x="3133" y="10421"/>
                    <a:pt x="3517" y="10805"/>
                    <a:pt x="3989" y="10805"/>
                  </a:cubicBezTo>
                  <a:lnTo>
                    <a:pt x="4084" y="10805"/>
                  </a:lnTo>
                  <a:lnTo>
                    <a:pt x="4084" y="10805"/>
                  </a:lnTo>
                  <a:cubicBezTo>
                    <a:pt x="4556" y="10805"/>
                    <a:pt x="4940" y="10421"/>
                    <a:pt x="4940" y="9949"/>
                  </a:cubicBezTo>
                  <a:lnTo>
                    <a:pt x="4940" y="9515"/>
                  </a:lnTo>
                  <a:lnTo>
                    <a:pt x="4940" y="9515"/>
                  </a:lnTo>
                  <a:cubicBezTo>
                    <a:pt x="4940" y="7316"/>
                    <a:pt x="6730" y="5526"/>
                    <a:pt x="8930" y="5526"/>
                  </a:cubicBezTo>
                  <a:lnTo>
                    <a:pt x="8930" y="5526"/>
                  </a:lnTo>
                  <a:cubicBezTo>
                    <a:pt x="11130" y="5526"/>
                    <a:pt x="12919" y="7316"/>
                    <a:pt x="12919" y="9515"/>
                  </a:cubicBezTo>
                  <a:lnTo>
                    <a:pt x="12919" y="19577"/>
                  </a:lnTo>
                  <a:lnTo>
                    <a:pt x="9787" y="19577"/>
                  </a:lnTo>
                </a:path>
              </a:pathLst>
            </a:custGeom>
            <a:solidFill>
              <a:srgbClr val="CEE3A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186" name="Freeform 2">
              <a:extLst>
                <a:ext uri="{FF2B5EF4-FFF2-40B4-BE49-F238E27FC236}">
                  <a16:creationId xmlns:a16="http://schemas.microsoft.com/office/drawing/2014/main" id="{25423859-04CF-314B-98A7-7C9C09525A0D}"/>
                </a:ext>
              </a:extLst>
            </p:cNvPr>
            <p:cNvSpPr>
              <a:spLocks noChangeArrowheads="1"/>
            </p:cNvSpPr>
            <p:nvPr/>
          </p:nvSpPr>
          <p:spPr bwMode="auto">
            <a:xfrm>
              <a:off x="6402918" y="0"/>
              <a:ext cx="8776386" cy="13716000"/>
            </a:xfrm>
            <a:custGeom>
              <a:avLst/>
              <a:gdLst>
                <a:gd name="T0" fmla="*/ 9786 w 12528"/>
                <a:gd name="T1" fmla="*/ 19577 h 19578"/>
                <a:gd name="T2" fmla="*/ 9786 w 12528"/>
                <a:gd name="T3" fmla="*/ 9515 h 19578"/>
                <a:gd name="T4" fmla="*/ 9786 w 12528"/>
                <a:gd name="T5" fmla="*/ 9515 h 19578"/>
                <a:gd name="T6" fmla="*/ 8734 w 12528"/>
                <a:gd name="T7" fmla="*/ 8463 h 19578"/>
                <a:gd name="T8" fmla="*/ 8734 w 12528"/>
                <a:gd name="T9" fmla="*/ 8463 h 19578"/>
                <a:gd name="T10" fmla="*/ 7681 w 12528"/>
                <a:gd name="T11" fmla="*/ 9515 h 19578"/>
                <a:gd name="T12" fmla="*/ 7681 w 12528"/>
                <a:gd name="T13" fmla="*/ 9949 h 19578"/>
                <a:gd name="T14" fmla="*/ 7681 w 12528"/>
                <a:gd name="T15" fmla="*/ 9949 h 19578"/>
                <a:gd name="T16" fmla="*/ 3888 w 12528"/>
                <a:gd name="T17" fmla="*/ 13742 h 19578"/>
                <a:gd name="T18" fmla="*/ 3793 w 12528"/>
                <a:gd name="T19" fmla="*/ 13742 h 19578"/>
                <a:gd name="T20" fmla="*/ 3793 w 12528"/>
                <a:gd name="T21" fmla="*/ 13742 h 19578"/>
                <a:gd name="T22" fmla="*/ 0 w 12528"/>
                <a:gd name="T23" fmla="*/ 9949 h 19578"/>
                <a:gd name="T24" fmla="*/ 0 w 12528"/>
                <a:gd name="T25" fmla="*/ 0 h 19578"/>
                <a:gd name="T26" fmla="*/ 2741 w 12528"/>
                <a:gd name="T27" fmla="*/ 0 h 19578"/>
                <a:gd name="T28" fmla="*/ 2741 w 12528"/>
                <a:gd name="T29" fmla="*/ 9949 h 19578"/>
                <a:gd name="T30" fmla="*/ 2741 w 12528"/>
                <a:gd name="T31" fmla="*/ 9949 h 19578"/>
                <a:gd name="T32" fmla="*/ 3793 w 12528"/>
                <a:gd name="T33" fmla="*/ 11002 h 19578"/>
                <a:gd name="T34" fmla="*/ 3888 w 12528"/>
                <a:gd name="T35" fmla="*/ 11002 h 19578"/>
                <a:gd name="T36" fmla="*/ 3888 w 12528"/>
                <a:gd name="T37" fmla="*/ 11002 h 19578"/>
                <a:gd name="T38" fmla="*/ 4940 w 12528"/>
                <a:gd name="T39" fmla="*/ 9949 h 19578"/>
                <a:gd name="T40" fmla="*/ 4940 w 12528"/>
                <a:gd name="T41" fmla="*/ 9515 h 19578"/>
                <a:gd name="T42" fmla="*/ 4940 w 12528"/>
                <a:gd name="T43" fmla="*/ 9515 h 19578"/>
                <a:gd name="T44" fmla="*/ 8734 w 12528"/>
                <a:gd name="T45" fmla="*/ 5722 h 19578"/>
                <a:gd name="T46" fmla="*/ 8734 w 12528"/>
                <a:gd name="T47" fmla="*/ 5722 h 19578"/>
                <a:gd name="T48" fmla="*/ 12527 w 12528"/>
                <a:gd name="T49" fmla="*/ 9515 h 19578"/>
                <a:gd name="T50" fmla="*/ 12527 w 12528"/>
                <a:gd name="T51" fmla="*/ 19577 h 19578"/>
                <a:gd name="T52" fmla="*/ 9786 w 12528"/>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528" h="19578">
                  <a:moveTo>
                    <a:pt x="9786" y="19577"/>
                  </a:moveTo>
                  <a:lnTo>
                    <a:pt x="9786" y="9515"/>
                  </a:lnTo>
                  <a:lnTo>
                    <a:pt x="9786" y="9515"/>
                  </a:lnTo>
                  <a:cubicBezTo>
                    <a:pt x="9786" y="8935"/>
                    <a:pt x="9314" y="8463"/>
                    <a:pt x="8734" y="8463"/>
                  </a:cubicBezTo>
                  <a:lnTo>
                    <a:pt x="8734" y="8463"/>
                  </a:lnTo>
                  <a:cubicBezTo>
                    <a:pt x="8153" y="8463"/>
                    <a:pt x="7681" y="8935"/>
                    <a:pt x="7681" y="9515"/>
                  </a:cubicBezTo>
                  <a:lnTo>
                    <a:pt x="7681" y="9949"/>
                  </a:lnTo>
                  <a:lnTo>
                    <a:pt x="7681" y="9949"/>
                  </a:lnTo>
                  <a:cubicBezTo>
                    <a:pt x="7681" y="12040"/>
                    <a:pt x="5979" y="13742"/>
                    <a:pt x="3888" y="13742"/>
                  </a:cubicBezTo>
                  <a:lnTo>
                    <a:pt x="3793" y="13742"/>
                  </a:lnTo>
                  <a:lnTo>
                    <a:pt x="3793" y="13742"/>
                  </a:lnTo>
                  <a:cubicBezTo>
                    <a:pt x="1702" y="13742"/>
                    <a:pt x="0" y="12040"/>
                    <a:pt x="0" y="9949"/>
                  </a:cubicBezTo>
                  <a:lnTo>
                    <a:pt x="0" y="0"/>
                  </a:lnTo>
                  <a:lnTo>
                    <a:pt x="2741" y="0"/>
                  </a:lnTo>
                  <a:lnTo>
                    <a:pt x="2741" y="9949"/>
                  </a:lnTo>
                  <a:lnTo>
                    <a:pt x="2741" y="9949"/>
                  </a:lnTo>
                  <a:cubicBezTo>
                    <a:pt x="2741" y="10529"/>
                    <a:pt x="3213" y="11002"/>
                    <a:pt x="3793" y="11002"/>
                  </a:cubicBezTo>
                  <a:lnTo>
                    <a:pt x="3888" y="11002"/>
                  </a:lnTo>
                  <a:lnTo>
                    <a:pt x="3888" y="11002"/>
                  </a:lnTo>
                  <a:cubicBezTo>
                    <a:pt x="4468" y="11002"/>
                    <a:pt x="4940" y="10529"/>
                    <a:pt x="4940" y="9949"/>
                  </a:cubicBezTo>
                  <a:lnTo>
                    <a:pt x="4940" y="9515"/>
                  </a:lnTo>
                  <a:lnTo>
                    <a:pt x="4940" y="9515"/>
                  </a:lnTo>
                  <a:cubicBezTo>
                    <a:pt x="4940" y="7424"/>
                    <a:pt x="6642" y="5722"/>
                    <a:pt x="8734" y="5722"/>
                  </a:cubicBezTo>
                  <a:lnTo>
                    <a:pt x="8734" y="5722"/>
                  </a:lnTo>
                  <a:cubicBezTo>
                    <a:pt x="10825" y="5722"/>
                    <a:pt x="12527" y="7424"/>
                    <a:pt x="12527" y="9515"/>
                  </a:cubicBezTo>
                  <a:lnTo>
                    <a:pt x="12527" y="19577"/>
                  </a:lnTo>
                  <a:lnTo>
                    <a:pt x="9786" y="19577"/>
                  </a:lnTo>
                </a:path>
              </a:pathLst>
            </a:custGeom>
            <a:solidFill>
              <a:schemeClr val="accent6">
                <a:lumMod val="60000"/>
                <a:lumOff val="40000"/>
              </a:schemeClr>
            </a:solidFill>
            <a:ln>
              <a:noFill/>
            </a:ln>
            <a:effectLst/>
          </p:spPr>
          <p:txBody>
            <a:bodyPr wrap="none" anchor="ctr"/>
            <a:lstStyle/>
            <a:p>
              <a:endParaRPr lang="en-US" sz="6532" dirty="0">
                <a:latin typeface="Fira Sans Light" panose="020B0403050000020004" pitchFamily="34" charset="0"/>
              </a:endParaRPr>
            </a:p>
          </p:txBody>
        </p:sp>
        <p:sp>
          <p:nvSpPr>
            <p:cNvPr id="187" name="Freeform 3">
              <a:extLst>
                <a:ext uri="{FF2B5EF4-FFF2-40B4-BE49-F238E27FC236}">
                  <a16:creationId xmlns:a16="http://schemas.microsoft.com/office/drawing/2014/main" id="{669D8999-E7D3-9F48-8926-799757FF78D9}"/>
                </a:ext>
              </a:extLst>
            </p:cNvPr>
            <p:cNvSpPr>
              <a:spLocks noChangeArrowheads="1"/>
            </p:cNvSpPr>
            <p:nvPr/>
          </p:nvSpPr>
          <p:spPr bwMode="auto">
            <a:xfrm>
              <a:off x="6538842" y="0"/>
              <a:ext cx="8501447" cy="13716000"/>
            </a:xfrm>
            <a:custGeom>
              <a:avLst/>
              <a:gdLst>
                <a:gd name="T0" fmla="*/ 12136 w 12137"/>
                <a:gd name="T1" fmla="*/ 19577 h 19578"/>
                <a:gd name="T2" fmla="*/ 9787 w 12137"/>
                <a:gd name="T3" fmla="*/ 19577 h 19578"/>
                <a:gd name="T4" fmla="*/ 9787 w 12137"/>
                <a:gd name="T5" fmla="*/ 9515 h 19578"/>
                <a:gd name="T6" fmla="*/ 9787 w 12137"/>
                <a:gd name="T7" fmla="*/ 9515 h 19578"/>
                <a:gd name="T8" fmla="*/ 8538 w 12137"/>
                <a:gd name="T9" fmla="*/ 8267 h 19578"/>
                <a:gd name="T10" fmla="*/ 8538 w 12137"/>
                <a:gd name="T11" fmla="*/ 8267 h 19578"/>
                <a:gd name="T12" fmla="*/ 7289 w 12137"/>
                <a:gd name="T13" fmla="*/ 9515 h 19578"/>
                <a:gd name="T14" fmla="*/ 7289 w 12137"/>
                <a:gd name="T15" fmla="*/ 9949 h 19578"/>
                <a:gd name="T16" fmla="*/ 7289 w 12137"/>
                <a:gd name="T17" fmla="*/ 9949 h 19578"/>
                <a:gd name="T18" fmla="*/ 3692 w 12137"/>
                <a:gd name="T19" fmla="*/ 13546 h 19578"/>
                <a:gd name="T20" fmla="*/ 3597 w 12137"/>
                <a:gd name="T21" fmla="*/ 13546 h 19578"/>
                <a:gd name="T22" fmla="*/ 3597 w 12137"/>
                <a:gd name="T23" fmla="*/ 13546 h 19578"/>
                <a:gd name="T24" fmla="*/ 0 w 12137"/>
                <a:gd name="T25" fmla="*/ 9949 h 19578"/>
                <a:gd name="T26" fmla="*/ 0 w 12137"/>
                <a:gd name="T27" fmla="*/ 0 h 19578"/>
                <a:gd name="T28" fmla="*/ 2349 w 12137"/>
                <a:gd name="T29" fmla="*/ 0 h 19578"/>
                <a:gd name="T30" fmla="*/ 2349 w 12137"/>
                <a:gd name="T31" fmla="*/ 9949 h 19578"/>
                <a:gd name="T32" fmla="*/ 2349 w 12137"/>
                <a:gd name="T33" fmla="*/ 9949 h 19578"/>
                <a:gd name="T34" fmla="*/ 3597 w 12137"/>
                <a:gd name="T35" fmla="*/ 11197 h 19578"/>
                <a:gd name="T36" fmla="*/ 3692 w 12137"/>
                <a:gd name="T37" fmla="*/ 11197 h 19578"/>
                <a:gd name="T38" fmla="*/ 3692 w 12137"/>
                <a:gd name="T39" fmla="*/ 11197 h 19578"/>
                <a:gd name="T40" fmla="*/ 4940 w 12137"/>
                <a:gd name="T41" fmla="*/ 9949 h 19578"/>
                <a:gd name="T42" fmla="*/ 4940 w 12137"/>
                <a:gd name="T43" fmla="*/ 9515 h 19578"/>
                <a:gd name="T44" fmla="*/ 4940 w 12137"/>
                <a:gd name="T45" fmla="*/ 9515 h 19578"/>
                <a:gd name="T46" fmla="*/ 8538 w 12137"/>
                <a:gd name="T47" fmla="*/ 5918 h 19578"/>
                <a:gd name="T48" fmla="*/ 8538 w 12137"/>
                <a:gd name="T49" fmla="*/ 5918 h 19578"/>
                <a:gd name="T50" fmla="*/ 12136 w 12137"/>
                <a:gd name="T51" fmla="*/ 9515 h 19578"/>
                <a:gd name="T52" fmla="*/ 12136 w 12137"/>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137" h="19578">
                  <a:moveTo>
                    <a:pt x="12136" y="19577"/>
                  </a:moveTo>
                  <a:lnTo>
                    <a:pt x="9787" y="19577"/>
                  </a:lnTo>
                  <a:lnTo>
                    <a:pt x="9787" y="9515"/>
                  </a:lnTo>
                  <a:lnTo>
                    <a:pt x="9787" y="9515"/>
                  </a:lnTo>
                  <a:cubicBezTo>
                    <a:pt x="9787" y="8827"/>
                    <a:pt x="9226" y="8267"/>
                    <a:pt x="8538" y="8267"/>
                  </a:cubicBezTo>
                  <a:lnTo>
                    <a:pt x="8538" y="8267"/>
                  </a:lnTo>
                  <a:cubicBezTo>
                    <a:pt x="7850" y="8267"/>
                    <a:pt x="7289" y="8827"/>
                    <a:pt x="7289" y="9515"/>
                  </a:cubicBezTo>
                  <a:lnTo>
                    <a:pt x="7289" y="9949"/>
                  </a:lnTo>
                  <a:lnTo>
                    <a:pt x="7289" y="9949"/>
                  </a:lnTo>
                  <a:cubicBezTo>
                    <a:pt x="7289" y="11933"/>
                    <a:pt x="5676" y="13546"/>
                    <a:pt x="3692" y="13546"/>
                  </a:cubicBezTo>
                  <a:lnTo>
                    <a:pt x="3597" y="13546"/>
                  </a:lnTo>
                  <a:lnTo>
                    <a:pt x="3597" y="13546"/>
                  </a:lnTo>
                  <a:cubicBezTo>
                    <a:pt x="1614" y="13546"/>
                    <a:pt x="0" y="11933"/>
                    <a:pt x="0" y="9949"/>
                  </a:cubicBezTo>
                  <a:lnTo>
                    <a:pt x="0" y="0"/>
                  </a:lnTo>
                  <a:lnTo>
                    <a:pt x="2349" y="0"/>
                  </a:lnTo>
                  <a:lnTo>
                    <a:pt x="2349" y="9949"/>
                  </a:lnTo>
                  <a:lnTo>
                    <a:pt x="2349" y="9949"/>
                  </a:lnTo>
                  <a:cubicBezTo>
                    <a:pt x="2349" y="10637"/>
                    <a:pt x="2909" y="11197"/>
                    <a:pt x="3597" y="11197"/>
                  </a:cubicBezTo>
                  <a:lnTo>
                    <a:pt x="3692" y="11197"/>
                  </a:lnTo>
                  <a:lnTo>
                    <a:pt x="3692" y="11197"/>
                  </a:lnTo>
                  <a:cubicBezTo>
                    <a:pt x="4380" y="11197"/>
                    <a:pt x="4940" y="10637"/>
                    <a:pt x="4940" y="9949"/>
                  </a:cubicBezTo>
                  <a:lnTo>
                    <a:pt x="4940" y="9515"/>
                  </a:lnTo>
                  <a:lnTo>
                    <a:pt x="4940" y="9515"/>
                  </a:lnTo>
                  <a:cubicBezTo>
                    <a:pt x="4940" y="7531"/>
                    <a:pt x="6554" y="5918"/>
                    <a:pt x="8538" y="5918"/>
                  </a:cubicBezTo>
                  <a:lnTo>
                    <a:pt x="8538" y="5918"/>
                  </a:lnTo>
                  <a:cubicBezTo>
                    <a:pt x="10522" y="5918"/>
                    <a:pt x="12136" y="7531"/>
                    <a:pt x="12136" y="9515"/>
                  </a:cubicBezTo>
                  <a:lnTo>
                    <a:pt x="12136" y="19577"/>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188" name="Freeform 4">
              <a:extLst>
                <a:ext uri="{FF2B5EF4-FFF2-40B4-BE49-F238E27FC236}">
                  <a16:creationId xmlns:a16="http://schemas.microsoft.com/office/drawing/2014/main" id="{C1D77E45-35B5-4B41-9113-C33F0194879A}"/>
                </a:ext>
              </a:extLst>
            </p:cNvPr>
            <p:cNvSpPr>
              <a:spLocks noChangeArrowheads="1"/>
            </p:cNvSpPr>
            <p:nvPr/>
          </p:nvSpPr>
          <p:spPr bwMode="auto">
            <a:xfrm>
              <a:off x="6677856" y="0"/>
              <a:ext cx="8226509" cy="13716000"/>
            </a:xfrm>
            <a:custGeom>
              <a:avLst/>
              <a:gdLst>
                <a:gd name="T0" fmla="*/ 9786 w 11745"/>
                <a:gd name="T1" fmla="*/ 19577 h 19578"/>
                <a:gd name="T2" fmla="*/ 9786 w 11745"/>
                <a:gd name="T3" fmla="*/ 9515 h 19578"/>
                <a:gd name="T4" fmla="*/ 9786 w 11745"/>
                <a:gd name="T5" fmla="*/ 9515 h 19578"/>
                <a:gd name="T6" fmla="*/ 8342 w 11745"/>
                <a:gd name="T7" fmla="*/ 8071 h 19578"/>
                <a:gd name="T8" fmla="*/ 8342 w 11745"/>
                <a:gd name="T9" fmla="*/ 8071 h 19578"/>
                <a:gd name="T10" fmla="*/ 6897 w 11745"/>
                <a:gd name="T11" fmla="*/ 9515 h 19578"/>
                <a:gd name="T12" fmla="*/ 6897 w 11745"/>
                <a:gd name="T13" fmla="*/ 9949 h 19578"/>
                <a:gd name="T14" fmla="*/ 6897 w 11745"/>
                <a:gd name="T15" fmla="*/ 9949 h 19578"/>
                <a:gd name="T16" fmla="*/ 3496 w 11745"/>
                <a:gd name="T17" fmla="*/ 13351 h 19578"/>
                <a:gd name="T18" fmla="*/ 3401 w 11745"/>
                <a:gd name="T19" fmla="*/ 13351 h 19578"/>
                <a:gd name="T20" fmla="*/ 3401 w 11745"/>
                <a:gd name="T21" fmla="*/ 13351 h 19578"/>
                <a:gd name="T22" fmla="*/ 0 w 11745"/>
                <a:gd name="T23" fmla="*/ 9949 h 19578"/>
                <a:gd name="T24" fmla="*/ 0 w 11745"/>
                <a:gd name="T25" fmla="*/ 0 h 19578"/>
                <a:gd name="T26" fmla="*/ 1957 w 11745"/>
                <a:gd name="T27" fmla="*/ 0 h 19578"/>
                <a:gd name="T28" fmla="*/ 1957 w 11745"/>
                <a:gd name="T29" fmla="*/ 9949 h 19578"/>
                <a:gd name="T30" fmla="*/ 1957 w 11745"/>
                <a:gd name="T31" fmla="*/ 9949 h 19578"/>
                <a:gd name="T32" fmla="*/ 3401 w 11745"/>
                <a:gd name="T33" fmla="*/ 11393 h 19578"/>
                <a:gd name="T34" fmla="*/ 3496 w 11745"/>
                <a:gd name="T35" fmla="*/ 11393 h 19578"/>
                <a:gd name="T36" fmla="*/ 3496 w 11745"/>
                <a:gd name="T37" fmla="*/ 11393 h 19578"/>
                <a:gd name="T38" fmla="*/ 4940 w 11745"/>
                <a:gd name="T39" fmla="*/ 9949 h 19578"/>
                <a:gd name="T40" fmla="*/ 4940 w 11745"/>
                <a:gd name="T41" fmla="*/ 9515 h 19578"/>
                <a:gd name="T42" fmla="*/ 4940 w 11745"/>
                <a:gd name="T43" fmla="*/ 9515 h 19578"/>
                <a:gd name="T44" fmla="*/ 8342 w 11745"/>
                <a:gd name="T45" fmla="*/ 6114 h 19578"/>
                <a:gd name="T46" fmla="*/ 8342 w 11745"/>
                <a:gd name="T47" fmla="*/ 6114 h 19578"/>
                <a:gd name="T48" fmla="*/ 11744 w 11745"/>
                <a:gd name="T49" fmla="*/ 9515 h 19578"/>
                <a:gd name="T50" fmla="*/ 11744 w 11745"/>
                <a:gd name="T51" fmla="*/ 19577 h 19578"/>
                <a:gd name="T52" fmla="*/ 9786 w 11745"/>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745" h="19578">
                  <a:moveTo>
                    <a:pt x="9786" y="19577"/>
                  </a:moveTo>
                  <a:lnTo>
                    <a:pt x="9786" y="9515"/>
                  </a:lnTo>
                  <a:lnTo>
                    <a:pt x="9786" y="9515"/>
                  </a:lnTo>
                  <a:cubicBezTo>
                    <a:pt x="9786" y="8719"/>
                    <a:pt x="9138" y="8071"/>
                    <a:pt x="8342" y="8071"/>
                  </a:cubicBezTo>
                  <a:lnTo>
                    <a:pt x="8342" y="8071"/>
                  </a:lnTo>
                  <a:cubicBezTo>
                    <a:pt x="7546" y="8071"/>
                    <a:pt x="6897" y="8719"/>
                    <a:pt x="6897" y="9515"/>
                  </a:cubicBezTo>
                  <a:lnTo>
                    <a:pt x="6897" y="9949"/>
                  </a:lnTo>
                  <a:lnTo>
                    <a:pt x="6897" y="9949"/>
                  </a:lnTo>
                  <a:cubicBezTo>
                    <a:pt x="6897" y="11824"/>
                    <a:pt x="5371" y="13351"/>
                    <a:pt x="3496" y="13351"/>
                  </a:cubicBezTo>
                  <a:lnTo>
                    <a:pt x="3401" y="13351"/>
                  </a:lnTo>
                  <a:lnTo>
                    <a:pt x="3401" y="13351"/>
                  </a:lnTo>
                  <a:cubicBezTo>
                    <a:pt x="1526" y="13351"/>
                    <a:pt x="0" y="11824"/>
                    <a:pt x="0" y="9949"/>
                  </a:cubicBezTo>
                  <a:lnTo>
                    <a:pt x="0" y="0"/>
                  </a:lnTo>
                  <a:lnTo>
                    <a:pt x="1957" y="0"/>
                  </a:lnTo>
                  <a:lnTo>
                    <a:pt x="1957" y="9949"/>
                  </a:lnTo>
                  <a:lnTo>
                    <a:pt x="1957" y="9949"/>
                  </a:lnTo>
                  <a:cubicBezTo>
                    <a:pt x="1957" y="10745"/>
                    <a:pt x="2605" y="11393"/>
                    <a:pt x="3401" y="11393"/>
                  </a:cubicBezTo>
                  <a:lnTo>
                    <a:pt x="3496" y="11393"/>
                  </a:lnTo>
                  <a:lnTo>
                    <a:pt x="3496" y="11393"/>
                  </a:lnTo>
                  <a:cubicBezTo>
                    <a:pt x="4292" y="11393"/>
                    <a:pt x="4940" y="10745"/>
                    <a:pt x="4940" y="9949"/>
                  </a:cubicBezTo>
                  <a:lnTo>
                    <a:pt x="4940" y="9515"/>
                  </a:lnTo>
                  <a:lnTo>
                    <a:pt x="4940" y="9515"/>
                  </a:lnTo>
                  <a:cubicBezTo>
                    <a:pt x="4940" y="7640"/>
                    <a:pt x="6466" y="6114"/>
                    <a:pt x="8342" y="6114"/>
                  </a:cubicBezTo>
                  <a:lnTo>
                    <a:pt x="8342" y="6114"/>
                  </a:lnTo>
                  <a:cubicBezTo>
                    <a:pt x="10218" y="6114"/>
                    <a:pt x="11744" y="7640"/>
                    <a:pt x="11744" y="9515"/>
                  </a:cubicBezTo>
                  <a:lnTo>
                    <a:pt x="11744" y="19577"/>
                  </a:lnTo>
                  <a:lnTo>
                    <a:pt x="9786" y="19577"/>
                  </a:lnTo>
                </a:path>
              </a:pathLst>
            </a:custGeom>
            <a:solidFill>
              <a:schemeClr val="accent6"/>
            </a:solidFill>
            <a:ln>
              <a:noFill/>
            </a:ln>
            <a:effectLst/>
          </p:spPr>
          <p:txBody>
            <a:bodyPr wrap="none" anchor="ctr"/>
            <a:lstStyle/>
            <a:p>
              <a:endParaRPr lang="en-US" sz="6532" dirty="0">
                <a:latin typeface="Fira Sans Light" panose="020B0403050000020004" pitchFamily="34" charset="0"/>
              </a:endParaRPr>
            </a:p>
          </p:txBody>
        </p:sp>
        <p:sp>
          <p:nvSpPr>
            <p:cNvPr id="189" name="Freeform 5">
              <a:extLst>
                <a:ext uri="{FF2B5EF4-FFF2-40B4-BE49-F238E27FC236}">
                  <a16:creationId xmlns:a16="http://schemas.microsoft.com/office/drawing/2014/main" id="{D749D0C7-BF34-5644-8F7E-E64144823EF1}"/>
                </a:ext>
              </a:extLst>
            </p:cNvPr>
            <p:cNvSpPr>
              <a:spLocks noChangeArrowheads="1"/>
            </p:cNvSpPr>
            <p:nvPr/>
          </p:nvSpPr>
          <p:spPr bwMode="auto">
            <a:xfrm>
              <a:off x="7363656" y="725960"/>
              <a:ext cx="6854909" cy="12291883"/>
            </a:xfrm>
            <a:custGeom>
              <a:avLst/>
              <a:gdLst>
                <a:gd name="T0" fmla="*/ 0 w 9787"/>
                <a:gd name="T1" fmla="*/ 0 h 17547"/>
                <a:gd name="T2" fmla="*/ 0 w 9787"/>
                <a:gd name="T3" fmla="*/ 8913 h 17547"/>
                <a:gd name="T4" fmla="*/ 0 w 9787"/>
                <a:gd name="T5" fmla="*/ 8913 h 17547"/>
                <a:gd name="T6" fmla="*/ 2422 w 9787"/>
                <a:gd name="T7" fmla="*/ 11336 h 17547"/>
                <a:gd name="T8" fmla="*/ 2517 w 9787"/>
                <a:gd name="T9" fmla="*/ 11336 h 17547"/>
                <a:gd name="T10" fmla="*/ 2517 w 9787"/>
                <a:gd name="T11" fmla="*/ 11336 h 17547"/>
                <a:gd name="T12" fmla="*/ 4940 w 9787"/>
                <a:gd name="T13" fmla="*/ 8913 h 17547"/>
                <a:gd name="T14" fmla="*/ 4940 w 9787"/>
                <a:gd name="T15" fmla="*/ 8479 h 17547"/>
                <a:gd name="T16" fmla="*/ 4940 w 9787"/>
                <a:gd name="T17" fmla="*/ 8479 h 17547"/>
                <a:gd name="T18" fmla="*/ 7363 w 9787"/>
                <a:gd name="T19" fmla="*/ 6056 h 17547"/>
                <a:gd name="T20" fmla="*/ 7363 w 9787"/>
                <a:gd name="T21" fmla="*/ 6056 h 17547"/>
                <a:gd name="T22" fmla="*/ 7363 w 9787"/>
                <a:gd name="T23" fmla="*/ 6056 h 17547"/>
                <a:gd name="T24" fmla="*/ 9786 w 9787"/>
                <a:gd name="T25" fmla="*/ 8479 h 17547"/>
                <a:gd name="T26" fmla="*/ 9786 w 9787"/>
                <a:gd name="T27" fmla="*/ 17546 h 175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787" h="17547">
                  <a:moveTo>
                    <a:pt x="0" y="0"/>
                  </a:moveTo>
                  <a:lnTo>
                    <a:pt x="0" y="8913"/>
                  </a:lnTo>
                  <a:lnTo>
                    <a:pt x="0" y="8913"/>
                  </a:lnTo>
                  <a:cubicBezTo>
                    <a:pt x="0" y="10251"/>
                    <a:pt x="1084" y="11336"/>
                    <a:pt x="2422" y="11336"/>
                  </a:cubicBezTo>
                  <a:lnTo>
                    <a:pt x="2517" y="11336"/>
                  </a:lnTo>
                  <a:lnTo>
                    <a:pt x="2517" y="11336"/>
                  </a:lnTo>
                  <a:cubicBezTo>
                    <a:pt x="3855" y="11336"/>
                    <a:pt x="4940" y="10251"/>
                    <a:pt x="4940" y="8913"/>
                  </a:cubicBezTo>
                  <a:lnTo>
                    <a:pt x="4940" y="8479"/>
                  </a:lnTo>
                  <a:lnTo>
                    <a:pt x="4940" y="8479"/>
                  </a:lnTo>
                  <a:cubicBezTo>
                    <a:pt x="4940" y="7142"/>
                    <a:pt x="6024" y="6056"/>
                    <a:pt x="7363" y="6056"/>
                  </a:cubicBezTo>
                  <a:lnTo>
                    <a:pt x="7363" y="6056"/>
                  </a:lnTo>
                  <a:lnTo>
                    <a:pt x="7363" y="6056"/>
                  </a:lnTo>
                  <a:cubicBezTo>
                    <a:pt x="8701" y="6056"/>
                    <a:pt x="9786" y="7142"/>
                    <a:pt x="9786" y="8479"/>
                  </a:cubicBezTo>
                  <a:lnTo>
                    <a:pt x="9786" y="17546"/>
                  </a:lnTo>
                </a:path>
              </a:pathLst>
            </a:custGeom>
            <a:noFill/>
            <a:ln w="38100" cap="flat">
              <a:solidFill>
                <a:schemeClr val="bg1"/>
              </a:solidFill>
              <a:prstDash val="dash"/>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6532" dirty="0">
                <a:latin typeface="Fira Sans Light" panose="020B0403050000020004" pitchFamily="34" charset="0"/>
              </a:endParaRPr>
            </a:p>
          </p:txBody>
        </p:sp>
      </p:grpSp>
      <p:sp>
        <p:nvSpPr>
          <p:cNvPr id="274" name="Freeform 273">
            <a:extLst>
              <a:ext uri="{FF2B5EF4-FFF2-40B4-BE49-F238E27FC236}">
                <a16:creationId xmlns:a16="http://schemas.microsoft.com/office/drawing/2014/main" id="{86382094-E09E-0045-9F2B-81022A2AB888}"/>
              </a:ext>
            </a:extLst>
          </p:cNvPr>
          <p:cNvSpPr>
            <a:spLocks noChangeArrowheads="1"/>
          </p:cNvSpPr>
          <p:nvPr/>
        </p:nvSpPr>
        <p:spPr bwMode="auto">
          <a:xfrm>
            <a:off x="13576014" y="13203195"/>
            <a:ext cx="1281319" cy="385452"/>
          </a:xfrm>
          <a:custGeom>
            <a:avLst/>
            <a:gdLst>
              <a:gd name="connsiteX0" fmla="*/ 1149178 w 1281319"/>
              <a:gd name="connsiteY0" fmla="*/ 0 h 385452"/>
              <a:gd name="connsiteX1" fmla="*/ 1281319 w 1281319"/>
              <a:gd name="connsiteY1" fmla="*/ 0 h 385452"/>
              <a:gd name="connsiteX2" fmla="*/ 1281319 w 1281319"/>
              <a:gd name="connsiteY2" fmla="*/ 385452 h 385452"/>
              <a:gd name="connsiteX3" fmla="*/ 1149178 w 1281319"/>
              <a:gd name="connsiteY3" fmla="*/ 385452 h 385452"/>
              <a:gd name="connsiteX4" fmla="*/ 957648 w 1281319"/>
              <a:gd name="connsiteY4" fmla="*/ 0 h 385452"/>
              <a:gd name="connsiteX5" fmla="*/ 1089789 w 1281319"/>
              <a:gd name="connsiteY5" fmla="*/ 0 h 385452"/>
              <a:gd name="connsiteX6" fmla="*/ 1089789 w 1281319"/>
              <a:gd name="connsiteY6" fmla="*/ 385452 h 385452"/>
              <a:gd name="connsiteX7" fmla="*/ 957648 w 1281319"/>
              <a:gd name="connsiteY7" fmla="*/ 385452 h 385452"/>
              <a:gd name="connsiteX8" fmla="*/ 766119 w 1281319"/>
              <a:gd name="connsiteY8" fmla="*/ 0 h 385452"/>
              <a:gd name="connsiteX9" fmla="*/ 898260 w 1281319"/>
              <a:gd name="connsiteY9" fmla="*/ 0 h 385452"/>
              <a:gd name="connsiteX10" fmla="*/ 898260 w 1281319"/>
              <a:gd name="connsiteY10" fmla="*/ 385452 h 385452"/>
              <a:gd name="connsiteX11" fmla="*/ 766119 w 1281319"/>
              <a:gd name="connsiteY11" fmla="*/ 385452 h 385452"/>
              <a:gd name="connsiteX12" fmla="*/ 574589 w 1281319"/>
              <a:gd name="connsiteY12" fmla="*/ 0 h 385452"/>
              <a:gd name="connsiteX13" fmla="*/ 706730 w 1281319"/>
              <a:gd name="connsiteY13" fmla="*/ 0 h 385452"/>
              <a:gd name="connsiteX14" fmla="*/ 706730 w 1281319"/>
              <a:gd name="connsiteY14" fmla="*/ 385452 h 385452"/>
              <a:gd name="connsiteX15" fmla="*/ 574589 w 1281319"/>
              <a:gd name="connsiteY15" fmla="*/ 385452 h 385452"/>
              <a:gd name="connsiteX16" fmla="*/ 383059 w 1281319"/>
              <a:gd name="connsiteY16" fmla="*/ 0 h 385452"/>
              <a:gd name="connsiteX17" fmla="*/ 518275 w 1281319"/>
              <a:gd name="connsiteY17" fmla="*/ 0 h 385452"/>
              <a:gd name="connsiteX18" fmla="*/ 518275 w 1281319"/>
              <a:gd name="connsiteY18" fmla="*/ 385452 h 385452"/>
              <a:gd name="connsiteX19" fmla="*/ 383059 w 1281319"/>
              <a:gd name="connsiteY19" fmla="*/ 385452 h 385452"/>
              <a:gd name="connsiteX20" fmla="*/ 191529 w 1281319"/>
              <a:gd name="connsiteY20" fmla="*/ 0 h 385452"/>
              <a:gd name="connsiteX21" fmla="*/ 323670 w 1281319"/>
              <a:gd name="connsiteY21" fmla="*/ 0 h 385452"/>
              <a:gd name="connsiteX22" fmla="*/ 323670 w 1281319"/>
              <a:gd name="connsiteY22" fmla="*/ 385452 h 385452"/>
              <a:gd name="connsiteX23" fmla="*/ 191529 w 1281319"/>
              <a:gd name="connsiteY23" fmla="*/ 385452 h 385452"/>
              <a:gd name="connsiteX24" fmla="*/ 0 w 1281319"/>
              <a:gd name="connsiteY24" fmla="*/ 0 h 385452"/>
              <a:gd name="connsiteX25" fmla="*/ 135216 w 1281319"/>
              <a:gd name="connsiteY25" fmla="*/ 0 h 385452"/>
              <a:gd name="connsiteX26" fmla="*/ 135216 w 1281319"/>
              <a:gd name="connsiteY26" fmla="*/ 385452 h 385452"/>
              <a:gd name="connsiteX27" fmla="*/ 0 w 1281319"/>
              <a:gd name="connsiteY27" fmla="*/ 385452 h 385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1319" h="385452">
                <a:moveTo>
                  <a:pt x="1149178" y="0"/>
                </a:moveTo>
                <a:lnTo>
                  <a:pt x="1281319" y="0"/>
                </a:lnTo>
                <a:lnTo>
                  <a:pt x="1281319" y="385452"/>
                </a:lnTo>
                <a:lnTo>
                  <a:pt x="1149178" y="385452"/>
                </a:lnTo>
                <a:close/>
                <a:moveTo>
                  <a:pt x="957648" y="0"/>
                </a:moveTo>
                <a:lnTo>
                  <a:pt x="1089789" y="0"/>
                </a:lnTo>
                <a:lnTo>
                  <a:pt x="1089789" y="385452"/>
                </a:lnTo>
                <a:lnTo>
                  <a:pt x="957648" y="385452"/>
                </a:lnTo>
                <a:close/>
                <a:moveTo>
                  <a:pt x="766119" y="0"/>
                </a:moveTo>
                <a:lnTo>
                  <a:pt x="898260" y="0"/>
                </a:lnTo>
                <a:lnTo>
                  <a:pt x="898260" y="385452"/>
                </a:lnTo>
                <a:lnTo>
                  <a:pt x="766119" y="385452"/>
                </a:lnTo>
                <a:close/>
                <a:moveTo>
                  <a:pt x="574589" y="0"/>
                </a:moveTo>
                <a:lnTo>
                  <a:pt x="706730" y="0"/>
                </a:lnTo>
                <a:lnTo>
                  <a:pt x="706730" y="385452"/>
                </a:lnTo>
                <a:lnTo>
                  <a:pt x="574589" y="385452"/>
                </a:lnTo>
                <a:close/>
                <a:moveTo>
                  <a:pt x="383059" y="0"/>
                </a:moveTo>
                <a:lnTo>
                  <a:pt x="518275" y="0"/>
                </a:lnTo>
                <a:lnTo>
                  <a:pt x="518275" y="385452"/>
                </a:lnTo>
                <a:lnTo>
                  <a:pt x="383059" y="385452"/>
                </a:lnTo>
                <a:close/>
                <a:moveTo>
                  <a:pt x="191529" y="0"/>
                </a:moveTo>
                <a:lnTo>
                  <a:pt x="323670" y="0"/>
                </a:lnTo>
                <a:lnTo>
                  <a:pt x="323670" y="385452"/>
                </a:lnTo>
                <a:lnTo>
                  <a:pt x="191529" y="385452"/>
                </a:lnTo>
                <a:close/>
                <a:moveTo>
                  <a:pt x="0" y="0"/>
                </a:moveTo>
                <a:lnTo>
                  <a:pt x="135216" y="0"/>
                </a:lnTo>
                <a:lnTo>
                  <a:pt x="135216" y="385452"/>
                </a:lnTo>
                <a:lnTo>
                  <a:pt x="0" y="385452"/>
                </a:lnTo>
                <a:close/>
              </a:path>
            </a:pathLst>
          </a:custGeom>
          <a:solidFill>
            <a:srgbClr val="FFFFFF"/>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6532" dirty="0">
              <a:latin typeface="Fira Sans Light" panose="020B0403050000020004" pitchFamily="34" charset="0"/>
            </a:endParaRPr>
          </a:p>
        </p:txBody>
      </p:sp>
      <p:sp>
        <p:nvSpPr>
          <p:cNvPr id="273" name="Freeform 272">
            <a:extLst>
              <a:ext uri="{FF2B5EF4-FFF2-40B4-BE49-F238E27FC236}">
                <a16:creationId xmlns:a16="http://schemas.microsoft.com/office/drawing/2014/main" id="{1DEE8867-F24F-524A-B0BB-B01FDFE944E1}"/>
              </a:ext>
            </a:extLst>
          </p:cNvPr>
          <p:cNvSpPr>
            <a:spLocks noChangeArrowheads="1"/>
          </p:cNvSpPr>
          <p:nvPr/>
        </p:nvSpPr>
        <p:spPr bwMode="auto">
          <a:xfrm>
            <a:off x="6721105" y="169907"/>
            <a:ext cx="1284394" cy="385449"/>
          </a:xfrm>
          <a:custGeom>
            <a:avLst/>
            <a:gdLst>
              <a:gd name="connsiteX0" fmla="*/ 1149178 w 1284394"/>
              <a:gd name="connsiteY0" fmla="*/ 0 h 385449"/>
              <a:gd name="connsiteX1" fmla="*/ 1284394 w 1284394"/>
              <a:gd name="connsiteY1" fmla="*/ 0 h 385449"/>
              <a:gd name="connsiteX2" fmla="*/ 1284394 w 1284394"/>
              <a:gd name="connsiteY2" fmla="*/ 385449 h 385449"/>
              <a:gd name="connsiteX3" fmla="*/ 1149178 w 1284394"/>
              <a:gd name="connsiteY3" fmla="*/ 385449 h 385449"/>
              <a:gd name="connsiteX4" fmla="*/ 957648 w 1284394"/>
              <a:gd name="connsiteY4" fmla="*/ 0 h 385449"/>
              <a:gd name="connsiteX5" fmla="*/ 1092864 w 1284394"/>
              <a:gd name="connsiteY5" fmla="*/ 0 h 385449"/>
              <a:gd name="connsiteX6" fmla="*/ 1092864 w 1284394"/>
              <a:gd name="connsiteY6" fmla="*/ 385449 h 385449"/>
              <a:gd name="connsiteX7" fmla="*/ 957648 w 1284394"/>
              <a:gd name="connsiteY7" fmla="*/ 385449 h 385449"/>
              <a:gd name="connsiteX8" fmla="*/ 766119 w 1284394"/>
              <a:gd name="connsiteY8" fmla="*/ 0 h 385449"/>
              <a:gd name="connsiteX9" fmla="*/ 898257 w 1284394"/>
              <a:gd name="connsiteY9" fmla="*/ 0 h 385449"/>
              <a:gd name="connsiteX10" fmla="*/ 898257 w 1284394"/>
              <a:gd name="connsiteY10" fmla="*/ 385449 h 385449"/>
              <a:gd name="connsiteX11" fmla="*/ 766119 w 1284394"/>
              <a:gd name="connsiteY11" fmla="*/ 385449 h 385449"/>
              <a:gd name="connsiteX12" fmla="*/ 574589 w 1284394"/>
              <a:gd name="connsiteY12" fmla="*/ 0 h 385449"/>
              <a:gd name="connsiteX13" fmla="*/ 706727 w 1284394"/>
              <a:gd name="connsiteY13" fmla="*/ 0 h 385449"/>
              <a:gd name="connsiteX14" fmla="*/ 706727 w 1284394"/>
              <a:gd name="connsiteY14" fmla="*/ 385449 h 385449"/>
              <a:gd name="connsiteX15" fmla="*/ 574589 w 1284394"/>
              <a:gd name="connsiteY15" fmla="*/ 385449 h 385449"/>
              <a:gd name="connsiteX16" fmla="*/ 383059 w 1284394"/>
              <a:gd name="connsiteY16" fmla="*/ 0 h 385449"/>
              <a:gd name="connsiteX17" fmla="*/ 515197 w 1284394"/>
              <a:gd name="connsiteY17" fmla="*/ 0 h 385449"/>
              <a:gd name="connsiteX18" fmla="*/ 515197 w 1284394"/>
              <a:gd name="connsiteY18" fmla="*/ 385449 h 385449"/>
              <a:gd name="connsiteX19" fmla="*/ 383059 w 1284394"/>
              <a:gd name="connsiteY19" fmla="*/ 385449 h 385449"/>
              <a:gd name="connsiteX20" fmla="*/ 191530 w 1284394"/>
              <a:gd name="connsiteY20" fmla="*/ 0 h 385449"/>
              <a:gd name="connsiteX21" fmla="*/ 323668 w 1284394"/>
              <a:gd name="connsiteY21" fmla="*/ 0 h 385449"/>
              <a:gd name="connsiteX22" fmla="*/ 323668 w 1284394"/>
              <a:gd name="connsiteY22" fmla="*/ 385449 h 385449"/>
              <a:gd name="connsiteX23" fmla="*/ 191530 w 1284394"/>
              <a:gd name="connsiteY23" fmla="*/ 385449 h 385449"/>
              <a:gd name="connsiteX24" fmla="*/ 0 w 1284394"/>
              <a:gd name="connsiteY24" fmla="*/ 0 h 385449"/>
              <a:gd name="connsiteX25" fmla="*/ 132138 w 1284394"/>
              <a:gd name="connsiteY25" fmla="*/ 0 h 385449"/>
              <a:gd name="connsiteX26" fmla="*/ 132138 w 1284394"/>
              <a:gd name="connsiteY26" fmla="*/ 385449 h 385449"/>
              <a:gd name="connsiteX27" fmla="*/ 0 w 1284394"/>
              <a:gd name="connsiteY27" fmla="*/ 385449 h 385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4394" h="385449">
                <a:moveTo>
                  <a:pt x="1149178" y="0"/>
                </a:moveTo>
                <a:lnTo>
                  <a:pt x="1284394" y="0"/>
                </a:lnTo>
                <a:lnTo>
                  <a:pt x="1284394" y="385449"/>
                </a:lnTo>
                <a:lnTo>
                  <a:pt x="1149178" y="385449"/>
                </a:lnTo>
                <a:close/>
                <a:moveTo>
                  <a:pt x="957648" y="0"/>
                </a:moveTo>
                <a:lnTo>
                  <a:pt x="1092864" y="0"/>
                </a:lnTo>
                <a:lnTo>
                  <a:pt x="1092864" y="385449"/>
                </a:lnTo>
                <a:lnTo>
                  <a:pt x="957648" y="385449"/>
                </a:lnTo>
                <a:close/>
                <a:moveTo>
                  <a:pt x="766119" y="0"/>
                </a:moveTo>
                <a:lnTo>
                  <a:pt x="898257" y="0"/>
                </a:lnTo>
                <a:lnTo>
                  <a:pt x="898257" y="385449"/>
                </a:lnTo>
                <a:lnTo>
                  <a:pt x="766119" y="385449"/>
                </a:lnTo>
                <a:close/>
                <a:moveTo>
                  <a:pt x="574589" y="0"/>
                </a:moveTo>
                <a:lnTo>
                  <a:pt x="706727" y="0"/>
                </a:lnTo>
                <a:lnTo>
                  <a:pt x="706727" y="385449"/>
                </a:lnTo>
                <a:lnTo>
                  <a:pt x="574589" y="385449"/>
                </a:lnTo>
                <a:close/>
                <a:moveTo>
                  <a:pt x="383059" y="0"/>
                </a:moveTo>
                <a:lnTo>
                  <a:pt x="515197" y="0"/>
                </a:lnTo>
                <a:lnTo>
                  <a:pt x="515197" y="385449"/>
                </a:lnTo>
                <a:lnTo>
                  <a:pt x="383059" y="385449"/>
                </a:lnTo>
                <a:close/>
                <a:moveTo>
                  <a:pt x="191530" y="0"/>
                </a:moveTo>
                <a:lnTo>
                  <a:pt x="323668" y="0"/>
                </a:lnTo>
                <a:lnTo>
                  <a:pt x="323668" y="385449"/>
                </a:lnTo>
                <a:lnTo>
                  <a:pt x="191530" y="385449"/>
                </a:lnTo>
                <a:close/>
                <a:moveTo>
                  <a:pt x="0" y="0"/>
                </a:moveTo>
                <a:lnTo>
                  <a:pt x="132138" y="0"/>
                </a:lnTo>
                <a:lnTo>
                  <a:pt x="132138" y="385449"/>
                </a:lnTo>
                <a:lnTo>
                  <a:pt x="0" y="385449"/>
                </a:lnTo>
                <a:close/>
              </a:path>
            </a:pathLst>
          </a:custGeom>
          <a:solidFill>
            <a:schemeClr val="bg1"/>
          </a:solidFill>
          <a:ln>
            <a:noFill/>
          </a:ln>
          <a:effectLst/>
        </p:spPr>
        <p:txBody>
          <a:bodyPr wrap="square" anchor="ctr">
            <a:noAutofit/>
          </a:bodyPr>
          <a:lstStyle/>
          <a:p>
            <a:endParaRPr lang="en-US" sz="6532" dirty="0">
              <a:latin typeface="Fira Sans Light" panose="020B0403050000020004" pitchFamily="34" charset="0"/>
            </a:endParaRPr>
          </a:p>
        </p:txBody>
      </p:sp>
      <p:grpSp>
        <p:nvGrpSpPr>
          <p:cNvPr id="9" name="Group 8">
            <a:extLst>
              <a:ext uri="{FF2B5EF4-FFF2-40B4-BE49-F238E27FC236}">
                <a16:creationId xmlns:a16="http://schemas.microsoft.com/office/drawing/2014/main" id="{EB0B70DA-8E3E-2B4E-91F1-4AD0C816E922}"/>
              </a:ext>
            </a:extLst>
          </p:cNvPr>
          <p:cNvGrpSpPr/>
          <p:nvPr/>
        </p:nvGrpSpPr>
        <p:grpSpPr>
          <a:xfrm>
            <a:off x="14277261" y="9215052"/>
            <a:ext cx="645639" cy="1071948"/>
            <a:chOff x="12980163" y="11686404"/>
            <a:chExt cx="645639" cy="1071948"/>
          </a:xfrm>
        </p:grpSpPr>
        <p:sp>
          <p:nvSpPr>
            <p:cNvPr id="204" name="Freeform 20">
              <a:extLst>
                <a:ext uri="{FF2B5EF4-FFF2-40B4-BE49-F238E27FC236}">
                  <a16:creationId xmlns:a16="http://schemas.microsoft.com/office/drawing/2014/main" id="{70FBDDF2-001E-9D4D-86EF-34B50F7B92D1}"/>
                </a:ext>
              </a:extLst>
            </p:cNvPr>
            <p:cNvSpPr>
              <a:spLocks noChangeArrowheads="1"/>
            </p:cNvSpPr>
            <p:nvPr/>
          </p:nvSpPr>
          <p:spPr bwMode="auto">
            <a:xfrm>
              <a:off x="13045035" y="11686404"/>
              <a:ext cx="515895" cy="1071948"/>
            </a:xfrm>
            <a:custGeom>
              <a:avLst/>
              <a:gdLst>
                <a:gd name="T0" fmla="*/ 654 w 737"/>
                <a:gd name="T1" fmla="*/ 1530 h 1531"/>
                <a:gd name="T2" fmla="*/ 81 w 737"/>
                <a:gd name="T3" fmla="*/ 1530 h 1531"/>
                <a:gd name="T4" fmla="*/ 81 w 737"/>
                <a:gd name="T5" fmla="*/ 1530 h 1531"/>
                <a:gd name="T6" fmla="*/ 0 w 737"/>
                <a:gd name="T7" fmla="*/ 1449 h 1531"/>
                <a:gd name="T8" fmla="*/ 0 w 737"/>
                <a:gd name="T9" fmla="*/ 202 h 1531"/>
                <a:gd name="T10" fmla="*/ 0 w 737"/>
                <a:gd name="T11" fmla="*/ 202 h 1531"/>
                <a:gd name="T12" fmla="*/ 202 w 737"/>
                <a:gd name="T13" fmla="*/ 0 h 1531"/>
                <a:gd name="T14" fmla="*/ 533 w 737"/>
                <a:gd name="T15" fmla="*/ 0 h 1531"/>
                <a:gd name="T16" fmla="*/ 533 w 737"/>
                <a:gd name="T17" fmla="*/ 0 h 1531"/>
                <a:gd name="T18" fmla="*/ 736 w 737"/>
                <a:gd name="T19" fmla="*/ 202 h 1531"/>
                <a:gd name="T20" fmla="*/ 736 w 737"/>
                <a:gd name="T21" fmla="*/ 1449 h 1531"/>
                <a:gd name="T22" fmla="*/ 736 w 737"/>
                <a:gd name="T23" fmla="*/ 1449 h 1531"/>
                <a:gd name="T24" fmla="*/ 654 w 737"/>
                <a:gd name="T25" fmla="*/ 1530 h 15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7" h="1531">
                  <a:moveTo>
                    <a:pt x="654" y="1530"/>
                  </a:moveTo>
                  <a:lnTo>
                    <a:pt x="81" y="1530"/>
                  </a:lnTo>
                  <a:lnTo>
                    <a:pt x="81" y="1530"/>
                  </a:lnTo>
                  <a:cubicBezTo>
                    <a:pt x="37" y="1530"/>
                    <a:pt x="0" y="1493"/>
                    <a:pt x="0" y="1449"/>
                  </a:cubicBezTo>
                  <a:lnTo>
                    <a:pt x="0" y="202"/>
                  </a:lnTo>
                  <a:lnTo>
                    <a:pt x="0" y="202"/>
                  </a:lnTo>
                  <a:cubicBezTo>
                    <a:pt x="0" y="91"/>
                    <a:pt x="91" y="0"/>
                    <a:pt x="202" y="0"/>
                  </a:cubicBezTo>
                  <a:lnTo>
                    <a:pt x="533" y="0"/>
                  </a:lnTo>
                  <a:lnTo>
                    <a:pt x="533" y="0"/>
                  </a:lnTo>
                  <a:cubicBezTo>
                    <a:pt x="644" y="0"/>
                    <a:pt x="736" y="91"/>
                    <a:pt x="736" y="202"/>
                  </a:cubicBezTo>
                  <a:lnTo>
                    <a:pt x="736" y="1449"/>
                  </a:lnTo>
                  <a:lnTo>
                    <a:pt x="736" y="1449"/>
                  </a:lnTo>
                  <a:cubicBezTo>
                    <a:pt x="736" y="1493"/>
                    <a:pt x="699" y="1530"/>
                    <a:pt x="654" y="1530"/>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5" name="Freeform 21">
              <a:extLst>
                <a:ext uri="{FF2B5EF4-FFF2-40B4-BE49-F238E27FC236}">
                  <a16:creationId xmlns:a16="http://schemas.microsoft.com/office/drawing/2014/main" id="{7A461BFB-469D-D74C-B443-DF6B0572D163}"/>
                </a:ext>
              </a:extLst>
            </p:cNvPr>
            <p:cNvSpPr>
              <a:spLocks noChangeArrowheads="1"/>
            </p:cNvSpPr>
            <p:nvPr/>
          </p:nvSpPr>
          <p:spPr bwMode="auto">
            <a:xfrm>
              <a:off x="13079017" y="11717296"/>
              <a:ext cx="451022" cy="973094"/>
            </a:xfrm>
            <a:custGeom>
              <a:avLst/>
              <a:gdLst>
                <a:gd name="T0" fmla="*/ 0 w 642"/>
                <a:gd name="T1" fmla="*/ 1380 h 1390"/>
                <a:gd name="T2" fmla="*/ 0 w 642"/>
                <a:gd name="T3" fmla="*/ 40 h 1390"/>
                <a:gd name="T4" fmla="*/ 0 w 642"/>
                <a:gd name="T5" fmla="*/ 40 h 1390"/>
                <a:gd name="T6" fmla="*/ 38 w 642"/>
                <a:gd name="T7" fmla="*/ 0 h 1390"/>
                <a:gd name="T8" fmla="*/ 603 w 642"/>
                <a:gd name="T9" fmla="*/ 0 h 1390"/>
                <a:gd name="T10" fmla="*/ 603 w 642"/>
                <a:gd name="T11" fmla="*/ 0 h 1390"/>
                <a:gd name="T12" fmla="*/ 641 w 642"/>
                <a:gd name="T13" fmla="*/ 40 h 1390"/>
                <a:gd name="T14" fmla="*/ 641 w 642"/>
                <a:gd name="T15" fmla="*/ 1380 h 1390"/>
                <a:gd name="T16" fmla="*/ 641 w 642"/>
                <a:gd name="T17" fmla="*/ 1380 h 1390"/>
                <a:gd name="T18" fmla="*/ 633 w 642"/>
                <a:gd name="T19" fmla="*/ 1389 h 1390"/>
                <a:gd name="T20" fmla="*/ 9 w 642"/>
                <a:gd name="T21" fmla="*/ 1389 h 1390"/>
                <a:gd name="T22" fmla="*/ 9 w 642"/>
                <a:gd name="T23" fmla="*/ 1389 h 1390"/>
                <a:gd name="T24" fmla="*/ 0 w 642"/>
                <a:gd name="T25" fmla="*/ 1380 h 13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2" h="1390">
                  <a:moveTo>
                    <a:pt x="0" y="1380"/>
                  </a:moveTo>
                  <a:lnTo>
                    <a:pt x="0" y="40"/>
                  </a:lnTo>
                  <a:lnTo>
                    <a:pt x="0" y="40"/>
                  </a:lnTo>
                  <a:cubicBezTo>
                    <a:pt x="0" y="18"/>
                    <a:pt x="17" y="0"/>
                    <a:pt x="38" y="0"/>
                  </a:cubicBezTo>
                  <a:lnTo>
                    <a:pt x="603" y="0"/>
                  </a:lnTo>
                  <a:lnTo>
                    <a:pt x="603" y="0"/>
                  </a:lnTo>
                  <a:cubicBezTo>
                    <a:pt x="625" y="0"/>
                    <a:pt x="641" y="18"/>
                    <a:pt x="641" y="40"/>
                  </a:cubicBezTo>
                  <a:lnTo>
                    <a:pt x="641" y="1380"/>
                  </a:lnTo>
                  <a:lnTo>
                    <a:pt x="641" y="1380"/>
                  </a:lnTo>
                  <a:cubicBezTo>
                    <a:pt x="641" y="1385"/>
                    <a:pt x="638" y="1389"/>
                    <a:pt x="633" y="1389"/>
                  </a:cubicBezTo>
                  <a:lnTo>
                    <a:pt x="9" y="1389"/>
                  </a:lnTo>
                  <a:lnTo>
                    <a:pt x="9" y="1389"/>
                  </a:lnTo>
                  <a:cubicBezTo>
                    <a:pt x="4" y="1389"/>
                    <a:pt x="0" y="1385"/>
                    <a:pt x="0" y="138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06" name="Freeform 22">
              <a:extLst>
                <a:ext uri="{FF2B5EF4-FFF2-40B4-BE49-F238E27FC236}">
                  <a16:creationId xmlns:a16="http://schemas.microsoft.com/office/drawing/2014/main" id="{0AAFA804-8CC6-B448-99BC-905E9DF2B62F}"/>
                </a:ext>
              </a:extLst>
            </p:cNvPr>
            <p:cNvSpPr>
              <a:spLocks noChangeArrowheads="1"/>
            </p:cNvSpPr>
            <p:nvPr/>
          </p:nvSpPr>
          <p:spPr bwMode="auto">
            <a:xfrm>
              <a:off x="12980163"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7" name="Freeform 23">
              <a:extLst>
                <a:ext uri="{FF2B5EF4-FFF2-40B4-BE49-F238E27FC236}">
                  <a16:creationId xmlns:a16="http://schemas.microsoft.com/office/drawing/2014/main" id="{A4627AFB-2DAD-7843-AE74-B38AF0204D5E}"/>
                </a:ext>
              </a:extLst>
            </p:cNvPr>
            <p:cNvSpPr>
              <a:spLocks noChangeArrowheads="1"/>
            </p:cNvSpPr>
            <p:nvPr/>
          </p:nvSpPr>
          <p:spPr bwMode="auto">
            <a:xfrm>
              <a:off x="13526948"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8" name="Freeform 24">
              <a:extLst>
                <a:ext uri="{FF2B5EF4-FFF2-40B4-BE49-F238E27FC236}">
                  <a16:creationId xmlns:a16="http://schemas.microsoft.com/office/drawing/2014/main" id="{EAB78CD2-45D7-9646-B0B7-B84C6C6797FF}"/>
                </a:ext>
              </a:extLst>
            </p:cNvPr>
            <p:cNvSpPr>
              <a:spLocks noChangeArrowheads="1"/>
            </p:cNvSpPr>
            <p:nvPr/>
          </p:nvSpPr>
          <p:spPr bwMode="auto">
            <a:xfrm>
              <a:off x="13100640"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09" name="Freeform 25">
              <a:extLst>
                <a:ext uri="{FF2B5EF4-FFF2-40B4-BE49-F238E27FC236}">
                  <a16:creationId xmlns:a16="http://schemas.microsoft.com/office/drawing/2014/main" id="{D9803A11-C9EC-2744-A67D-B2797AFD908A}"/>
                </a:ext>
              </a:extLst>
            </p:cNvPr>
            <p:cNvSpPr>
              <a:spLocks noChangeArrowheads="1"/>
            </p:cNvSpPr>
            <p:nvPr/>
          </p:nvSpPr>
          <p:spPr bwMode="auto">
            <a:xfrm>
              <a:off x="13397202"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10" name="Freeform 26">
              <a:extLst>
                <a:ext uri="{FF2B5EF4-FFF2-40B4-BE49-F238E27FC236}">
                  <a16:creationId xmlns:a16="http://schemas.microsoft.com/office/drawing/2014/main" id="{8D100058-E5D7-0E47-AE05-C941CB33EC15}"/>
                </a:ext>
              </a:extLst>
            </p:cNvPr>
            <p:cNvSpPr>
              <a:spLocks noChangeArrowheads="1"/>
            </p:cNvSpPr>
            <p:nvPr/>
          </p:nvSpPr>
          <p:spPr bwMode="auto">
            <a:xfrm>
              <a:off x="13437363" y="11742009"/>
              <a:ext cx="77229" cy="105032"/>
            </a:xfrm>
            <a:custGeom>
              <a:avLst/>
              <a:gdLst>
                <a:gd name="T0" fmla="*/ 83 w 109"/>
                <a:gd name="T1" fmla="*/ 149 h 150"/>
                <a:gd name="T2" fmla="*/ 83 w 109"/>
                <a:gd name="T3" fmla="*/ 149 h 150"/>
                <a:gd name="T4" fmla="*/ 57 w 109"/>
                <a:gd name="T5" fmla="*/ 123 h 150"/>
                <a:gd name="T6" fmla="*/ 57 w 109"/>
                <a:gd name="T7" fmla="*/ 123 h 150"/>
                <a:gd name="T8" fmla="*/ 16 w 109"/>
                <a:gd name="T9" fmla="*/ 50 h 150"/>
                <a:gd name="T10" fmla="*/ 16 w 109"/>
                <a:gd name="T11" fmla="*/ 50 h 150"/>
                <a:gd name="T12" fmla="*/ 6 w 109"/>
                <a:gd name="T13" fmla="*/ 16 h 150"/>
                <a:gd name="T14" fmla="*/ 6 w 109"/>
                <a:gd name="T15" fmla="*/ 16 h 150"/>
                <a:gd name="T16" fmla="*/ 42 w 109"/>
                <a:gd name="T17" fmla="*/ 7 h 150"/>
                <a:gd name="T18" fmla="*/ 42 w 109"/>
                <a:gd name="T19" fmla="*/ 7 h 150"/>
                <a:gd name="T20" fmla="*/ 108 w 109"/>
                <a:gd name="T21" fmla="*/ 123 h 150"/>
                <a:gd name="T22" fmla="*/ 108 w 109"/>
                <a:gd name="T23" fmla="*/ 123 h 150"/>
                <a:gd name="T24" fmla="*/ 83 w 109"/>
                <a:gd name="T25" fmla="*/ 149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 h="150">
                  <a:moveTo>
                    <a:pt x="83" y="149"/>
                  </a:moveTo>
                  <a:lnTo>
                    <a:pt x="83" y="149"/>
                  </a:lnTo>
                  <a:cubicBezTo>
                    <a:pt x="69" y="149"/>
                    <a:pt x="57" y="137"/>
                    <a:pt x="57" y="123"/>
                  </a:cubicBezTo>
                  <a:lnTo>
                    <a:pt x="57" y="123"/>
                  </a:lnTo>
                  <a:cubicBezTo>
                    <a:pt x="57" y="93"/>
                    <a:pt x="42" y="66"/>
                    <a:pt x="16" y="50"/>
                  </a:cubicBezTo>
                  <a:lnTo>
                    <a:pt x="16" y="50"/>
                  </a:lnTo>
                  <a:cubicBezTo>
                    <a:pt x="4" y="43"/>
                    <a:pt x="0" y="28"/>
                    <a:pt x="6" y="16"/>
                  </a:cubicBezTo>
                  <a:lnTo>
                    <a:pt x="6" y="16"/>
                  </a:lnTo>
                  <a:cubicBezTo>
                    <a:pt x="13" y="4"/>
                    <a:pt x="29" y="0"/>
                    <a:pt x="42" y="7"/>
                  </a:cubicBezTo>
                  <a:lnTo>
                    <a:pt x="42" y="7"/>
                  </a:lnTo>
                  <a:cubicBezTo>
                    <a:pt x="83" y="31"/>
                    <a:pt x="108" y="75"/>
                    <a:pt x="108" y="123"/>
                  </a:cubicBezTo>
                  <a:lnTo>
                    <a:pt x="108" y="123"/>
                  </a:lnTo>
                  <a:cubicBezTo>
                    <a:pt x="108" y="137"/>
                    <a:pt x="97" y="149"/>
                    <a:pt x="83" y="149"/>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1" name="Freeform 27">
              <a:extLst>
                <a:ext uri="{FF2B5EF4-FFF2-40B4-BE49-F238E27FC236}">
                  <a16:creationId xmlns:a16="http://schemas.microsoft.com/office/drawing/2014/main" id="{87ED248E-F05D-7D4D-962F-013AD52598D7}"/>
                </a:ext>
              </a:extLst>
            </p:cNvPr>
            <p:cNvSpPr>
              <a:spLocks noChangeArrowheads="1"/>
            </p:cNvSpPr>
            <p:nvPr/>
          </p:nvSpPr>
          <p:spPr bwMode="auto">
            <a:xfrm>
              <a:off x="13094462" y="11738919"/>
              <a:ext cx="77231" cy="105032"/>
            </a:xfrm>
            <a:custGeom>
              <a:avLst/>
              <a:gdLst>
                <a:gd name="T0" fmla="*/ 26 w 110"/>
                <a:gd name="T1" fmla="*/ 150 h 151"/>
                <a:gd name="T2" fmla="*/ 26 w 110"/>
                <a:gd name="T3" fmla="*/ 150 h 151"/>
                <a:gd name="T4" fmla="*/ 0 w 110"/>
                <a:gd name="T5" fmla="*/ 124 h 151"/>
                <a:gd name="T6" fmla="*/ 0 w 110"/>
                <a:gd name="T7" fmla="*/ 124 h 151"/>
                <a:gd name="T8" fmla="*/ 67 w 110"/>
                <a:gd name="T9" fmla="*/ 8 h 151"/>
                <a:gd name="T10" fmla="*/ 67 w 110"/>
                <a:gd name="T11" fmla="*/ 8 h 151"/>
                <a:gd name="T12" fmla="*/ 102 w 110"/>
                <a:gd name="T13" fmla="*/ 17 h 151"/>
                <a:gd name="T14" fmla="*/ 102 w 110"/>
                <a:gd name="T15" fmla="*/ 17 h 151"/>
                <a:gd name="T16" fmla="*/ 92 w 110"/>
                <a:gd name="T17" fmla="*/ 51 h 151"/>
                <a:gd name="T18" fmla="*/ 92 w 110"/>
                <a:gd name="T19" fmla="*/ 51 h 151"/>
                <a:gd name="T20" fmla="*/ 51 w 110"/>
                <a:gd name="T21" fmla="*/ 124 h 151"/>
                <a:gd name="T22" fmla="*/ 51 w 110"/>
                <a:gd name="T23" fmla="*/ 124 h 151"/>
                <a:gd name="T24" fmla="*/ 26 w 110"/>
                <a:gd name="T25" fmla="*/ 15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0" h="151">
                  <a:moveTo>
                    <a:pt x="26" y="150"/>
                  </a:moveTo>
                  <a:lnTo>
                    <a:pt x="26" y="150"/>
                  </a:lnTo>
                  <a:cubicBezTo>
                    <a:pt x="11" y="150"/>
                    <a:pt x="0" y="138"/>
                    <a:pt x="0" y="124"/>
                  </a:cubicBezTo>
                  <a:lnTo>
                    <a:pt x="0" y="124"/>
                  </a:lnTo>
                  <a:cubicBezTo>
                    <a:pt x="0" y="76"/>
                    <a:pt x="26" y="32"/>
                    <a:pt x="67" y="8"/>
                  </a:cubicBezTo>
                  <a:lnTo>
                    <a:pt x="67" y="8"/>
                  </a:lnTo>
                  <a:cubicBezTo>
                    <a:pt x="80" y="0"/>
                    <a:pt x="95" y="4"/>
                    <a:pt x="102" y="17"/>
                  </a:cubicBezTo>
                  <a:lnTo>
                    <a:pt x="102" y="17"/>
                  </a:lnTo>
                  <a:cubicBezTo>
                    <a:pt x="109" y="29"/>
                    <a:pt x="105" y="44"/>
                    <a:pt x="92" y="51"/>
                  </a:cubicBezTo>
                  <a:lnTo>
                    <a:pt x="92" y="51"/>
                  </a:lnTo>
                  <a:cubicBezTo>
                    <a:pt x="67" y="67"/>
                    <a:pt x="51" y="94"/>
                    <a:pt x="51" y="124"/>
                  </a:cubicBezTo>
                  <a:lnTo>
                    <a:pt x="51" y="124"/>
                  </a:lnTo>
                  <a:cubicBezTo>
                    <a:pt x="51" y="138"/>
                    <a:pt x="39" y="150"/>
                    <a:pt x="26" y="15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2" name="Freeform 28">
              <a:extLst>
                <a:ext uri="{FF2B5EF4-FFF2-40B4-BE49-F238E27FC236}">
                  <a16:creationId xmlns:a16="http://schemas.microsoft.com/office/drawing/2014/main" id="{0AB66054-202A-BF47-9545-1557B84B06BD}"/>
                </a:ext>
              </a:extLst>
            </p:cNvPr>
            <p:cNvSpPr>
              <a:spLocks noChangeArrowheads="1"/>
            </p:cNvSpPr>
            <p:nvPr/>
          </p:nvSpPr>
          <p:spPr bwMode="auto">
            <a:xfrm>
              <a:off x="13106818" y="12001501"/>
              <a:ext cx="392328" cy="639461"/>
            </a:xfrm>
            <a:custGeom>
              <a:avLst/>
              <a:gdLst>
                <a:gd name="T0" fmla="*/ 38 w 558"/>
                <a:gd name="T1" fmla="*/ 913 h 914"/>
                <a:gd name="T2" fmla="*/ 38 w 558"/>
                <a:gd name="T3" fmla="*/ 913 h 914"/>
                <a:gd name="T4" fmla="*/ 8 w 558"/>
                <a:gd name="T5" fmla="*/ 892 h 914"/>
                <a:gd name="T6" fmla="*/ 8 w 558"/>
                <a:gd name="T7" fmla="*/ 890 h 914"/>
                <a:gd name="T8" fmla="*/ 0 w 558"/>
                <a:gd name="T9" fmla="*/ 833 h 914"/>
                <a:gd name="T10" fmla="*/ 0 w 558"/>
                <a:gd name="T11" fmla="*/ 99 h 914"/>
                <a:gd name="T12" fmla="*/ 0 w 558"/>
                <a:gd name="T13" fmla="*/ 99 h 914"/>
                <a:gd name="T14" fmla="*/ 135 w 558"/>
                <a:gd name="T15" fmla="*/ 0 h 914"/>
                <a:gd name="T16" fmla="*/ 422 w 558"/>
                <a:gd name="T17" fmla="*/ 0 h 914"/>
                <a:gd name="T18" fmla="*/ 422 w 558"/>
                <a:gd name="T19" fmla="*/ 0 h 914"/>
                <a:gd name="T20" fmla="*/ 557 w 558"/>
                <a:gd name="T21" fmla="*/ 99 h 914"/>
                <a:gd name="T22" fmla="*/ 557 w 558"/>
                <a:gd name="T23" fmla="*/ 833 h 914"/>
                <a:gd name="T24" fmla="*/ 549 w 558"/>
                <a:gd name="T25" fmla="*/ 890 h 914"/>
                <a:gd name="T26" fmla="*/ 549 w 558"/>
                <a:gd name="T27" fmla="*/ 892 h 914"/>
                <a:gd name="T28" fmla="*/ 549 w 558"/>
                <a:gd name="T29" fmla="*/ 892 h 914"/>
                <a:gd name="T30" fmla="*/ 519 w 558"/>
                <a:gd name="T31" fmla="*/ 913 h 914"/>
                <a:gd name="T32" fmla="*/ 38 w 558"/>
                <a:gd name="T33"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38" y="913"/>
                  </a:moveTo>
                  <a:lnTo>
                    <a:pt x="38" y="913"/>
                  </a:lnTo>
                  <a:cubicBezTo>
                    <a:pt x="22" y="913"/>
                    <a:pt x="8" y="903"/>
                    <a:pt x="8" y="892"/>
                  </a:cubicBezTo>
                  <a:lnTo>
                    <a:pt x="8" y="890"/>
                  </a:lnTo>
                  <a:lnTo>
                    <a:pt x="0" y="833"/>
                  </a:lnTo>
                  <a:lnTo>
                    <a:pt x="0" y="99"/>
                  </a:lnTo>
                  <a:lnTo>
                    <a:pt x="0" y="99"/>
                  </a:lnTo>
                  <a:cubicBezTo>
                    <a:pt x="0" y="45"/>
                    <a:pt x="61" y="0"/>
                    <a:pt x="135" y="0"/>
                  </a:cubicBezTo>
                  <a:lnTo>
                    <a:pt x="422" y="0"/>
                  </a:lnTo>
                  <a:lnTo>
                    <a:pt x="422" y="0"/>
                  </a:lnTo>
                  <a:cubicBezTo>
                    <a:pt x="497" y="0"/>
                    <a:pt x="557" y="45"/>
                    <a:pt x="557" y="99"/>
                  </a:cubicBezTo>
                  <a:lnTo>
                    <a:pt x="557" y="833"/>
                  </a:lnTo>
                  <a:lnTo>
                    <a:pt x="549" y="890"/>
                  </a:lnTo>
                  <a:lnTo>
                    <a:pt x="549" y="892"/>
                  </a:lnTo>
                  <a:lnTo>
                    <a:pt x="549" y="892"/>
                  </a:lnTo>
                  <a:cubicBezTo>
                    <a:pt x="549" y="903"/>
                    <a:pt x="536" y="913"/>
                    <a:pt x="519" y="913"/>
                  </a:cubicBezTo>
                  <a:lnTo>
                    <a:pt x="38" y="913"/>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13" name="Freeform 29">
              <a:extLst>
                <a:ext uri="{FF2B5EF4-FFF2-40B4-BE49-F238E27FC236}">
                  <a16:creationId xmlns:a16="http://schemas.microsoft.com/office/drawing/2014/main" id="{25DA6A45-7488-1148-98AE-E771464A9E49}"/>
                </a:ext>
              </a:extLst>
            </p:cNvPr>
            <p:cNvSpPr>
              <a:spLocks noChangeArrowheads="1"/>
            </p:cNvSpPr>
            <p:nvPr/>
          </p:nvSpPr>
          <p:spPr bwMode="auto">
            <a:xfrm>
              <a:off x="13304526" y="12001501"/>
              <a:ext cx="194620" cy="639461"/>
            </a:xfrm>
            <a:custGeom>
              <a:avLst/>
              <a:gdLst>
                <a:gd name="T0" fmla="*/ 143 w 279"/>
                <a:gd name="T1" fmla="*/ 0 h 914"/>
                <a:gd name="T2" fmla="*/ 0 w 279"/>
                <a:gd name="T3" fmla="*/ 0 h 914"/>
                <a:gd name="T4" fmla="*/ 0 w 279"/>
                <a:gd name="T5" fmla="*/ 913 h 914"/>
                <a:gd name="T6" fmla="*/ 240 w 279"/>
                <a:gd name="T7" fmla="*/ 913 h 914"/>
                <a:gd name="T8" fmla="*/ 240 w 279"/>
                <a:gd name="T9" fmla="*/ 913 h 914"/>
                <a:gd name="T10" fmla="*/ 270 w 279"/>
                <a:gd name="T11" fmla="*/ 892 h 914"/>
                <a:gd name="T12" fmla="*/ 270 w 279"/>
                <a:gd name="T13" fmla="*/ 890 h 914"/>
                <a:gd name="T14" fmla="*/ 278 w 279"/>
                <a:gd name="T15" fmla="*/ 833 h 914"/>
                <a:gd name="T16" fmla="*/ 278 w 279"/>
                <a:gd name="T17" fmla="*/ 99 h 914"/>
                <a:gd name="T18" fmla="*/ 278 w 279"/>
                <a:gd name="T19" fmla="*/ 99 h 914"/>
                <a:gd name="T20" fmla="*/ 143 w 279"/>
                <a:gd name="T21"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43" y="0"/>
                  </a:moveTo>
                  <a:lnTo>
                    <a:pt x="0" y="0"/>
                  </a:lnTo>
                  <a:lnTo>
                    <a:pt x="0" y="913"/>
                  </a:lnTo>
                  <a:lnTo>
                    <a:pt x="240" y="913"/>
                  </a:lnTo>
                  <a:lnTo>
                    <a:pt x="240" y="913"/>
                  </a:lnTo>
                  <a:cubicBezTo>
                    <a:pt x="257" y="913"/>
                    <a:pt x="270" y="903"/>
                    <a:pt x="270" y="892"/>
                  </a:cubicBezTo>
                  <a:lnTo>
                    <a:pt x="270" y="890"/>
                  </a:lnTo>
                  <a:lnTo>
                    <a:pt x="278" y="833"/>
                  </a:lnTo>
                  <a:lnTo>
                    <a:pt x="278" y="99"/>
                  </a:lnTo>
                  <a:lnTo>
                    <a:pt x="278" y="99"/>
                  </a:lnTo>
                  <a:cubicBezTo>
                    <a:pt x="278" y="45"/>
                    <a:pt x="218" y="0"/>
                    <a:pt x="143" y="0"/>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14" name="Freeform 30">
              <a:extLst>
                <a:ext uri="{FF2B5EF4-FFF2-40B4-BE49-F238E27FC236}">
                  <a16:creationId xmlns:a16="http://schemas.microsoft.com/office/drawing/2014/main" id="{E557FAF1-5791-9D4F-A8BA-EA953A19F1D2}"/>
                </a:ext>
              </a:extLst>
            </p:cNvPr>
            <p:cNvSpPr>
              <a:spLocks noChangeArrowheads="1"/>
            </p:cNvSpPr>
            <p:nvPr/>
          </p:nvSpPr>
          <p:spPr bwMode="auto">
            <a:xfrm>
              <a:off x="13146979" y="12171405"/>
              <a:ext cx="315097" cy="315097"/>
            </a:xfrm>
            <a:custGeom>
              <a:avLst/>
              <a:gdLst>
                <a:gd name="T0" fmla="*/ 28 w 449"/>
                <a:gd name="T1" fmla="*/ 0 h 449"/>
                <a:gd name="T2" fmla="*/ 419 w 449"/>
                <a:gd name="T3" fmla="*/ 0 h 449"/>
                <a:gd name="T4" fmla="*/ 419 w 449"/>
                <a:gd name="T5" fmla="*/ 0 h 449"/>
                <a:gd name="T6" fmla="*/ 448 w 449"/>
                <a:gd name="T7" fmla="*/ 28 h 449"/>
                <a:gd name="T8" fmla="*/ 448 w 449"/>
                <a:gd name="T9" fmla="*/ 420 h 449"/>
                <a:gd name="T10" fmla="*/ 448 w 449"/>
                <a:gd name="T11" fmla="*/ 420 h 449"/>
                <a:gd name="T12" fmla="*/ 419 w 449"/>
                <a:gd name="T13" fmla="*/ 448 h 449"/>
                <a:gd name="T14" fmla="*/ 28 w 449"/>
                <a:gd name="T15" fmla="*/ 448 h 449"/>
                <a:gd name="T16" fmla="*/ 28 w 449"/>
                <a:gd name="T17" fmla="*/ 448 h 449"/>
                <a:gd name="T18" fmla="*/ 0 w 449"/>
                <a:gd name="T19" fmla="*/ 420 h 449"/>
                <a:gd name="T20" fmla="*/ 0 w 449"/>
                <a:gd name="T21" fmla="*/ 28 h 449"/>
                <a:gd name="T22" fmla="*/ 0 w 449"/>
                <a:gd name="T23" fmla="*/ 28 h 449"/>
                <a:gd name="T24" fmla="*/ 28 w 449"/>
                <a:gd name="T25" fmla="*/ 0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49">
                  <a:moveTo>
                    <a:pt x="28" y="0"/>
                  </a:moveTo>
                  <a:lnTo>
                    <a:pt x="419" y="0"/>
                  </a:lnTo>
                  <a:lnTo>
                    <a:pt x="419" y="0"/>
                  </a:lnTo>
                  <a:cubicBezTo>
                    <a:pt x="435" y="0"/>
                    <a:pt x="448" y="13"/>
                    <a:pt x="448" y="28"/>
                  </a:cubicBezTo>
                  <a:lnTo>
                    <a:pt x="448" y="420"/>
                  </a:lnTo>
                  <a:lnTo>
                    <a:pt x="448" y="420"/>
                  </a:lnTo>
                  <a:cubicBezTo>
                    <a:pt x="448" y="436"/>
                    <a:pt x="435" y="448"/>
                    <a:pt x="419" y="448"/>
                  </a:cubicBezTo>
                  <a:lnTo>
                    <a:pt x="28" y="448"/>
                  </a:lnTo>
                  <a:lnTo>
                    <a:pt x="28" y="448"/>
                  </a:lnTo>
                  <a:cubicBezTo>
                    <a:pt x="13" y="448"/>
                    <a:pt x="0" y="436"/>
                    <a:pt x="0" y="420"/>
                  </a:cubicBezTo>
                  <a:lnTo>
                    <a:pt x="0" y="28"/>
                  </a:lnTo>
                  <a:lnTo>
                    <a:pt x="0" y="28"/>
                  </a:lnTo>
                  <a:cubicBezTo>
                    <a:pt x="0" y="13"/>
                    <a:pt x="13" y="0"/>
                    <a:pt x="28" y="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5" name="Freeform 31">
              <a:extLst>
                <a:ext uri="{FF2B5EF4-FFF2-40B4-BE49-F238E27FC236}">
                  <a16:creationId xmlns:a16="http://schemas.microsoft.com/office/drawing/2014/main" id="{D68FB21F-E514-E946-9966-A4A9A3111460}"/>
                </a:ext>
              </a:extLst>
            </p:cNvPr>
            <p:cNvSpPr>
              <a:spLocks noChangeArrowheads="1"/>
            </p:cNvSpPr>
            <p:nvPr/>
          </p:nvSpPr>
          <p:spPr bwMode="auto">
            <a:xfrm>
              <a:off x="13103730" y="12007679"/>
              <a:ext cx="80319" cy="225510"/>
            </a:xfrm>
            <a:custGeom>
              <a:avLst/>
              <a:gdLst>
                <a:gd name="T0" fmla="*/ 86 w 116"/>
                <a:gd name="T1" fmla="*/ 321 h 322"/>
                <a:gd name="T2" fmla="*/ 0 w 116"/>
                <a:gd name="T3" fmla="*/ 8 h 322"/>
                <a:gd name="T4" fmla="*/ 30 w 116"/>
                <a:gd name="T5" fmla="*/ 0 h 322"/>
                <a:gd name="T6" fmla="*/ 115 w 116"/>
                <a:gd name="T7" fmla="*/ 313 h 322"/>
                <a:gd name="T8" fmla="*/ 86 w 116"/>
                <a:gd name="T9" fmla="*/ 321 h 322"/>
              </a:gdLst>
              <a:ahLst/>
              <a:cxnLst>
                <a:cxn ang="0">
                  <a:pos x="T0" y="T1"/>
                </a:cxn>
                <a:cxn ang="0">
                  <a:pos x="T2" y="T3"/>
                </a:cxn>
                <a:cxn ang="0">
                  <a:pos x="T4" y="T5"/>
                </a:cxn>
                <a:cxn ang="0">
                  <a:pos x="T6" y="T7"/>
                </a:cxn>
                <a:cxn ang="0">
                  <a:pos x="T8" y="T9"/>
                </a:cxn>
              </a:cxnLst>
              <a:rect l="0" t="0" r="r" b="b"/>
              <a:pathLst>
                <a:path w="116" h="322">
                  <a:moveTo>
                    <a:pt x="86" y="321"/>
                  </a:moveTo>
                  <a:lnTo>
                    <a:pt x="0" y="8"/>
                  </a:lnTo>
                  <a:lnTo>
                    <a:pt x="30" y="0"/>
                  </a:lnTo>
                  <a:lnTo>
                    <a:pt x="115" y="313"/>
                  </a:lnTo>
                  <a:lnTo>
                    <a:pt x="86"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6" name="Freeform 32">
              <a:extLst>
                <a:ext uri="{FF2B5EF4-FFF2-40B4-BE49-F238E27FC236}">
                  <a16:creationId xmlns:a16="http://schemas.microsoft.com/office/drawing/2014/main" id="{43523492-02A8-A349-B438-FFACB215DDB8}"/>
                </a:ext>
              </a:extLst>
            </p:cNvPr>
            <p:cNvSpPr>
              <a:spLocks noChangeArrowheads="1"/>
            </p:cNvSpPr>
            <p:nvPr/>
          </p:nvSpPr>
          <p:spPr bwMode="auto">
            <a:xfrm>
              <a:off x="13079017" y="12433987"/>
              <a:ext cx="123568" cy="172995"/>
            </a:xfrm>
            <a:custGeom>
              <a:avLst/>
              <a:gdLst>
                <a:gd name="T0" fmla="*/ 43 w 176"/>
                <a:gd name="T1" fmla="*/ 246 h 247"/>
                <a:gd name="T2" fmla="*/ 0 w 176"/>
                <a:gd name="T3" fmla="*/ 220 h 247"/>
                <a:gd name="T4" fmla="*/ 131 w 176"/>
                <a:gd name="T5" fmla="*/ 0 h 247"/>
                <a:gd name="T6" fmla="*/ 175 w 176"/>
                <a:gd name="T7" fmla="*/ 25 h 247"/>
                <a:gd name="T8" fmla="*/ 43 w 176"/>
                <a:gd name="T9" fmla="*/ 246 h 247"/>
              </a:gdLst>
              <a:ahLst/>
              <a:cxnLst>
                <a:cxn ang="0">
                  <a:pos x="T0" y="T1"/>
                </a:cxn>
                <a:cxn ang="0">
                  <a:pos x="T2" y="T3"/>
                </a:cxn>
                <a:cxn ang="0">
                  <a:pos x="T4" y="T5"/>
                </a:cxn>
                <a:cxn ang="0">
                  <a:pos x="T6" y="T7"/>
                </a:cxn>
                <a:cxn ang="0">
                  <a:pos x="T8" y="T9"/>
                </a:cxn>
              </a:cxnLst>
              <a:rect l="0" t="0" r="r" b="b"/>
              <a:pathLst>
                <a:path w="176" h="247">
                  <a:moveTo>
                    <a:pt x="43" y="246"/>
                  </a:moveTo>
                  <a:lnTo>
                    <a:pt x="0" y="220"/>
                  </a:lnTo>
                  <a:lnTo>
                    <a:pt x="131" y="0"/>
                  </a:lnTo>
                  <a:lnTo>
                    <a:pt x="175" y="25"/>
                  </a:lnTo>
                  <a:lnTo>
                    <a:pt x="43"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7" name="Freeform 33">
              <a:extLst>
                <a:ext uri="{FF2B5EF4-FFF2-40B4-BE49-F238E27FC236}">
                  <a16:creationId xmlns:a16="http://schemas.microsoft.com/office/drawing/2014/main" id="{67F7F77E-9032-AE46-96B0-2E5B5DE8C2E4}"/>
                </a:ext>
              </a:extLst>
            </p:cNvPr>
            <p:cNvSpPr>
              <a:spLocks noChangeArrowheads="1"/>
            </p:cNvSpPr>
            <p:nvPr/>
          </p:nvSpPr>
          <p:spPr bwMode="auto">
            <a:xfrm>
              <a:off x="13421916" y="12007679"/>
              <a:ext cx="80319" cy="225510"/>
            </a:xfrm>
            <a:custGeom>
              <a:avLst/>
              <a:gdLst>
                <a:gd name="T0" fmla="*/ 30 w 116"/>
                <a:gd name="T1" fmla="*/ 321 h 322"/>
                <a:gd name="T2" fmla="*/ 0 w 116"/>
                <a:gd name="T3" fmla="*/ 313 h 322"/>
                <a:gd name="T4" fmla="*/ 86 w 116"/>
                <a:gd name="T5" fmla="*/ 0 h 322"/>
                <a:gd name="T6" fmla="*/ 115 w 116"/>
                <a:gd name="T7" fmla="*/ 8 h 322"/>
                <a:gd name="T8" fmla="*/ 30 w 116"/>
                <a:gd name="T9" fmla="*/ 321 h 322"/>
              </a:gdLst>
              <a:ahLst/>
              <a:cxnLst>
                <a:cxn ang="0">
                  <a:pos x="T0" y="T1"/>
                </a:cxn>
                <a:cxn ang="0">
                  <a:pos x="T2" y="T3"/>
                </a:cxn>
                <a:cxn ang="0">
                  <a:pos x="T4" y="T5"/>
                </a:cxn>
                <a:cxn ang="0">
                  <a:pos x="T6" y="T7"/>
                </a:cxn>
                <a:cxn ang="0">
                  <a:pos x="T8" y="T9"/>
                </a:cxn>
              </a:cxnLst>
              <a:rect l="0" t="0" r="r" b="b"/>
              <a:pathLst>
                <a:path w="116" h="322">
                  <a:moveTo>
                    <a:pt x="30" y="321"/>
                  </a:moveTo>
                  <a:lnTo>
                    <a:pt x="0" y="313"/>
                  </a:lnTo>
                  <a:lnTo>
                    <a:pt x="86" y="0"/>
                  </a:lnTo>
                  <a:lnTo>
                    <a:pt x="115" y="8"/>
                  </a:lnTo>
                  <a:lnTo>
                    <a:pt x="30"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8" name="Freeform 34">
              <a:extLst>
                <a:ext uri="{FF2B5EF4-FFF2-40B4-BE49-F238E27FC236}">
                  <a16:creationId xmlns:a16="http://schemas.microsoft.com/office/drawing/2014/main" id="{DF37ECCF-593D-374A-85EC-68337A9C2E6F}"/>
                </a:ext>
              </a:extLst>
            </p:cNvPr>
            <p:cNvSpPr>
              <a:spLocks noChangeArrowheads="1"/>
            </p:cNvSpPr>
            <p:nvPr/>
          </p:nvSpPr>
          <p:spPr bwMode="auto">
            <a:xfrm>
              <a:off x="13406471" y="12433987"/>
              <a:ext cx="123568" cy="172995"/>
            </a:xfrm>
            <a:custGeom>
              <a:avLst/>
              <a:gdLst>
                <a:gd name="T0" fmla="*/ 131 w 177"/>
                <a:gd name="T1" fmla="*/ 246 h 247"/>
                <a:gd name="T2" fmla="*/ 0 w 177"/>
                <a:gd name="T3" fmla="*/ 25 h 247"/>
                <a:gd name="T4" fmla="*/ 43 w 177"/>
                <a:gd name="T5" fmla="*/ 0 h 247"/>
                <a:gd name="T6" fmla="*/ 176 w 177"/>
                <a:gd name="T7" fmla="*/ 220 h 247"/>
                <a:gd name="T8" fmla="*/ 131 w 177"/>
                <a:gd name="T9" fmla="*/ 246 h 247"/>
              </a:gdLst>
              <a:ahLst/>
              <a:cxnLst>
                <a:cxn ang="0">
                  <a:pos x="T0" y="T1"/>
                </a:cxn>
                <a:cxn ang="0">
                  <a:pos x="T2" y="T3"/>
                </a:cxn>
                <a:cxn ang="0">
                  <a:pos x="T4" y="T5"/>
                </a:cxn>
                <a:cxn ang="0">
                  <a:pos x="T6" y="T7"/>
                </a:cxn>
                <a:cxn ang="0">
                  <a:pos x="T8" y="T9"/>
                </a:cxn>
              </a:cxnLst>
              <a:rect l="0" t="0" r="r" b="b"/>
              <a:pathLst>
                <a:path w="177" h="247">
                  <a:moveTo>
                    <a:pt x="131" y="246"/>
                  </a:moveTo>
                  <a:lnTo>
                    <a:pt x="0" y="25"/>
                  </a:lnTo>
                  <a:lnTo>
                    <a:pt x="43" y="0"/>
                  </a:lnTo>
                  <a:lnTo>
                    <a:pt x="176" y="220"/>
                  </a:lnTo>
                  <a:lnTo>
                    <a:pt x="131"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9" name="Freeform 35">
              <a:extLst>
                <a:ext uri="{FF2B5EF4-FFF2-40B4-BE49-F238E27FC236}">
                  <a16:creationId xmlns:a16="http://schemas.microsoft.com/office/drawing/2014/main" id="{A1A5C402-0245-0841-A81F-F82E783B782E}"/>
                </a:ext>
              </a:extLst>
            </p:cNvPr>
            <p:cNvSpPr>
              <a:spLocks noChangeArrowheads="1"/>
            </p:cNvSpPr>
            <p:nvPr/>
          </p:nvSpPr>
          <p:spPr bwMode="auto">
            <a:xfrm>
              <a:off x="13196406" y="12214654"/>
              <a:ext cx="213153" cy="71052"/>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20" name="Freeform 36">
              <a:extLst>
                <a:ext uri="{FF2B5EF4-FFF2-40B4-BE49-F238E27FC236}">
                  <a16:creationId xmlns:a16="http://schemas.microsoft.com/office/drawing/2014/main" id="{A61EA08C-DE41-ED4A-866A-2DC6C0521AEE}"/>
                </a:ext>
              </a:extLst>
            </p:cNvPr>
            <p:cNvSpPr>
              <a:spLocks noChangeArrowheads="1"/>
            </p:cNvSpPr>
            <p:nvPr/>
          </p:nvSpPr>
          <p:spPr bwMode="auto">
            <a:xfrm>
              <a:off x="13196406" y="12359847"/>
              <a:ext cx="213153" cy="71050"/>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grpSp>
      <p:grpSp>
        <p:nvGrpSpPr>
          <p:cNvPr id="11" name="Group 10">
            <a:extLst>
              <a:ext uri="{FF2B5EF4-FFF2-40B4-BE49-F238E27FC236}">
                <a16:creationId xmlns:a16="http://schemas.microsoft.com/office/drawing/2014/main" id="{64C75C69-DB7C-E14E-84D4-20B9B29E6E44}"/>
              </a:ext>
            </a:extLst>
          </p:cNvPr>
          <p:cNvGrpSpPr/>
          <p:nvPr/>
        </p:nvGrpSpPr>
        <p:grpSpPr>
          <a:xfrm>
            <a:off x="12009796" y="4284706"/>
            <a:ext cx="1071948" cy="645640"/>
            <a:chOff x="10712698" y="4284706"/>
            <a:chExt cx="1071948" cy="645640"/>
          </a:xfrm>
        </p:grpSpPr>
        <p:sp>
          <p:nvSpPr>
            <p:cNvPr id="221" name="Freeform 37">
              <a:extLst>
                <a:ext uri="{FF2B5EF4-FFF2-40B4-BE49-F238E27FC236}">
                  <a16:creationId xmlns:a16="http://schemas.microsoft.com/office/drawing/2014/main" id="{60404714-26A3-EB41-A426-CA32ED62E528}"/>
                </a:ext>
              </a:extLst>
            </p:cNvPr>
            <p:cNvSpPr>
              <a:spLocks noChangeArrowheads="1"/>
            </p:cNvSpPr>
            <p:nvPr/>
          </p:nvSpPr>
          <p:spPr bwMode="auto">
            <a:xfrm>
              <a:off x="10712698" y="4349578"/>
              <a:ext cx="1071948" cy="515896"/>
            </a:xfrm>
            <a:custGeom>
              <a:avLst/>
              <a:gdLst>
                <a:gd name="T0" fmla="*/ 1530 w 1531"/>
                <a:gd name="T1" fmla="*/ 81 h 737"/>
                <a:gd name="T2" fmla="*/ 1530 w 1531"/>
                <a:gd name="T3" fmla="*/ 655 h 737"/>
                <a:gd name="T4" fmla="*/ 1530 w 1531"/>
                <a:gd name="T5" fmla="*/ 655 h 737"/>
                <a:gd name="T6" fmla="*/ 1449 w 1531"/>
                <a:gd name="T7" fmla="*/ 736 h 737"/>
                <a:gd name="T8" fmla="*/ 202 w 1531"/>
                <a:gd name="T9" fmla="*/ 736 h 737"/>
                <a:gd name="T10" fmla="*/ 202 w 1531"/>
                <a:gd name="T11" fmla="*/ 736 h 737"/>
                <a:gd name="T12" fmla="*/ 0 w 1531"/>
                <a:gd name="T13" fmla="*/ 534 h 737"/>
                <a:gd name="T14" fmla="*/ 0 w 1531"/>
                <a:gd name="T15" fmla="*/ 203 h 737"/>
                <a:gd name="T16" fmla="*/ 0 w 1531"/>
                <a:gd name="T17" fmla="*/ 203 h 737"/>
                <a:gd name="T18" fmla="*/ 202 w 1531"/>
                <a:gd name="T19" fmla="*/ 0 h 737"/>
                <a:gd name="T20" fmla="*/ 1449 w 1531"/>
                <a:gd name="T21" fmla="*/ 0 h 737"/>
                <a:gd name="T22" fmla="*/ 1449 w 1531"/>
                <a:gd name="T23" fmla="*/ 0 h 737"/>
                <a:gd name="T24" fmla="*/ 1530 w 1531"/>
                <a:gd name="T25" fmla="*/ 81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1" h="737">
                  <a:moveTo>
                    <a:pt x="1530" y="81"/>
                  </a:moveTo>
                  <a:lnTo>
                    <a:pt x="1530" y="655"/>
                  </a:lnTo>
                  <a:lnTo>
                    <a:pt x="1530" y="655"/>
                  </a:lnTo>
                  <a:cubicBezTo>
                    <a:pt x="1530" y="699"/>
                    <a:pt x="1494" y="736"/>
                    <a:pt x="1449" y="736"/>
                  </a:cubicBezTo>
                  <a:lnTo>
                    <a:pt x="202" y="736"/>
                  </a:lnTo>
                  <a:lnTo>
                    <a:pt x="202" y="736"/>
                  </a:lnTo>
                  <a:cubicBezTo>
                    <a:pt x="91" y="736"/>
                    <a:pt x="0" y="645"/>
                    <a:pt x="0" y="534"/>
                  </a:cubicBezTo>
                  <a:lnTo>
                    <a:pt x="0" y="203"/>
                  </a:lnTo>
                  <a:lnTo>
                    <a:pt x="0" y="203"/>
                  </a:lnTo>
                  <a:cubicBezTo>
                    <a:pt x="0" y="91"/>
                    <a:pt x="91" y="0"/>
                    <a:pt x="202" y="0"/>
                  </a:cubicBezTo>
                  <a:lnTo>
                    <a:pt x="1449" y="0"/>
                  </a:lnTo>
                  <a:lnTo>
                    <a:pt x="1449" y="0"/>
                  </a:lnTo>
                  <a:cubicBezTo>
                    <a:pt x="1494" y="0"/>
                    <a:pt x="1530" y="37"/>
                    <a:pt x="1530" y="81"/>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2" name="Freeform 38">
              <a:extLst>
                <a:ext uri="{FF2B5EF4-FFF2-40B4-BE49-F238E27FC236}">
                  <a16:creationId xmlns:a16="http://schemas.microsoft.com/office/drawing/2014/main" id="{5FE77355-60F5-BA43-A80D-286428319355}"/>
                </a:ext>
              </a:extLst>
            </p:cNvPr>
            <p:cNvSpPr>
              <a:spLocks noChangeArrowheads="1"/>
            </p:cNvSpPr>
            <p:nvPr/>
          </p:nvSpPr>
          <p:spPr bwMode="auto">
            <a:xfrm>
              <a:off x="10743590" y="4380470"/>
              <a:ext cx="973093" cy="451022"/>
            </a:xfrm>
            <a:custGeom>
              <a:avLst/>
              <a:gdLst>
                <a:gd name="T0" fmla="*/ 1389 w 1390"/>
                <a:gd name="T1" fmla="*/ 608 h 643"/>
                <a:gd name="T2" fmla="*/ 1389 w 1390"/>
                <a:gd name="T3" fmla="*/ 608 h 643"/>
                <a:gd name="T4" fmla="*/ 1354 w 1390"/>
                <a:gd name="T5" fmla="*/ 642 h 643"/>
                <a:gd name="T6" fmla="*/ 155 w 1390"/>
                <a:gd name="T7" fmla="*/ 642 h 643"/>
                <a:gd name="T8" fmla="*/ 155 w 1390"/>
                <a:gd name="T9" fmla="*/ 642 h 643"/>
                <a:gd name="T10" fmla="*/ 0 w 1390"/>
                <a:gd name="T11" fmla="*/ 487 h 643"/>
                <a:gd name="T12" fmla="*/ 0 w 1390"/>
                <a:gd name="T13" fmla="*/ 156 h 643"/>
                <a:gd name="T14" fmla="*/ 0 w 1390"/>
                <a:gd name="T15" fmla="*/ 156 h 643"/>
                <a:gd name="T16" fmla="*/ 155 w 1390"/>
                <a:gd name="T17" fmla="*/ 0 h 643"/>
                <a:gd name="T18" fmla="*/ 1354 w 1390"/>
                <a:gd name="T19" fmla="*/ 0 h 643"/>
                <a:gd name="T20" fmla="*/ 1354 w 1390"/>
                <a:gd name="T21" fmla="*/ 0 h 643"/>
                <a:gd name="T22" fmla="*/ 1389 w 1390"/>
                <a:gd name="T23" fmla="*/ 34 h 643"/>
                <a:gd name="T24" fmla="*/ 1389 w 1390"/>
                <a:gd name="T25" fmla="*/ 608 h 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90" h="643">
                  <a:moveTo>
                    <a:pt x="1389" y="608"/>
                  </a:moveTo>
                  <a:lnTo>
                    <a:pt x="1389" y="608"/>
                  </a:lnTo>
                  <a:cubicBezTo>
                    <a:pt x="1389" y="627"/>
                    <a:pt x="1373" y="642"/>
                    <a:pt x="1354" y="642"/>
                  </a:cubicBezTo>
                  <a:lnTo>
                    <a:pt x="155" y="642"/>
                  </a:lnTo>
                  <a:lnTo>
                    <a:pt x="155" y="642"/>
                  </a:lnTo>
                  <a:cubicBezTo>
                    <a:pt x="70" y="642"/>
                    <a:pt x="0" y="572"/>
                    <a:pt x="0" y="487"/>
                  </a:cubicBezTo>
                  <a:lnTo>
                    <a:pt x="0" y="156"/>
                  </a:lnTo>
                  <a:lnTo>
                    <a:pt x="0" y="156"/>
                  </a:lnTo>
                  <a:cubicBezTo>
                    <a:pt x="0" y="70"/>
                    <a:pt x="70" y="0"/>
                    <a:pt x="155" y="0"/>
                  </a:cubicBezTo>
                  <a:lnTo>
                    <a:pt x="1354" y="0"/>
                  </a:lnTo>
                  <a:lnTo>
                    <a:pt x="1354" y="0"/>
                  </a:lnTo>
                  <a:cubicBezTo>
                    <a:pt x="1373" y="0"/>
                    <a:pt x="1389" y="16"/>
                    <a:pt x="1389" y="34"/>
                  </a:cubicBezTo>
                  <a:lnTo>
                    <a:pt x="1389" y="608"/>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23" name="Freeform 39">
              <a:extLst>
                <a:ext uri="{FF2B5EF4-FFF2-40B4-BE49-F238E27FC236}">
                  <a16:creationId xmlns:a16="http://schemas.microsoft.com/office/drawing/2014/main" id="{E1ED036B-A0B5-2649-BEAC-92ACE21EE65B}"/>
                </a:ext>
              </a:extLst>
            </p:cNvPr>
            <p:cNvSpPr>
              <a:spLocks noChangeArrowheads="1"/>
            </p:cNvSpPr>
            <p:nvPr/>
          </p:nvSpPr>
          <p:spPr bwMode="auto">
            <a:xfrm>
              <a:off x="10864067" y="4689389"/>
              <a:ext cx="200798" cy="83409"/>
            </a:xfrm>
            <a:custGeom>
              <a:avLst/>
              <a:gdLst>
                <a:gd name="T0" fmla="*/ 284 w 288"/>
                <a:gd name="T1" fmla="*/ 103 h 118"/>
                <a:gd name="T2" fmla="*/ 284 w 288"/>
                <a:gd name="T3" fmla="*/ 103 h 118"/>
                <a:gd name="T4" fmla="*/ 284 w 288"/>
                <a:gd name="T5" fmla="*/ 103 h 118"/>
                <a:gd name="T6" fmla="*/ 263 w 288"/>
                <a:gd name="T7" fmla="*/ 114 h 118"/>
                <a:gd name="T8" fmla="*/ 13 w 288"/>
                <a:gd name="T9" fmla="*/ 35 h 118"/>
                <a:gd name="T10" fmla="*/ 13 w 288"/>
                <a:gd name="T11" fmla="*/ 35 h 118"/>
                <a:gd name="T12" fmla="*/ 2 w 288"/>
                <a:gd name="T13" fmla="*/ 14 h 118"/>
                <a:gd name="T14" fmla="*/ 2 w 288"/>
                <a:gd name="T15" fmla="*/ 14 h 118"/>
                <a:gd name="T16" fmla="*/ 23 w 288"/>
                <a:gd name="T17" fmla="*/ 3 h 118"/>
                <a:gd name="T18" fmla="*/ 273 w 288"/>
                <a:gd name="T19" fmla="*/ 81 h 118"/>
                <a:gd name="T20" fmla="*/ 273 w 288"/>
                <a:gd name="T21" fmla="*/ 81 h 118"/>
                <a:gd name="T22" fmla="*/ 284 w 288"/>
                <a:gd name="T23" fmla="*/ 103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03"/>
                  </a:moveTo>
                  <a:lnTo>
                    <a:pt x="284" y="103"/>
                  </a:lnTo>
                  <a:lnTo>
                    <a:pt x="284" y="103"/>
                  </a:lnTo>
                  <a:cubicBezTo>
                    <a:pt x="282" y="112"/>
                    <a:pt x="272" y="117"/>
                    <a:pt x="263" y="114"/>
                  </a:cubicBezTo>
                  <a:lnTo>
                    <a:pt x="13" y="35"/>
                  </a:lnTo>
                  <a:lnTo>
                    <a:pt x="13" y="35"/>
                  </a:lnTo>
                  <a:cubicBezTo>
                    <a:pt x="4" y="32"/>
                    <a:pt x="0" y="23"/>
                    <a:pt x="2" y="14"/>
                  </a:cubicBezTo>
                  <a:lnTo>
                    <a:pt x="2" y="14"/>
                  </a:lnTo>
                  <a:cubicBezTo>
                    <a:pt x="5" y="5"/>
                    <a:pt x="15" y="0"/>
                    <a:pt x="23" y="3"/>
                  </a:cubicBezTo>
                  <a:lnTo>
                    <a:pt x="273" y="81"/>
                  </a:lnTo>
                  <a:lnTo>
                    <a:pt x="273" y="81"/>
                  </a:lnTo>
                  <a:cubicBezTo>
                    <a:pt x="282" y="85"/>
                    <a:pt x="287" y="94"/>
                    <a:pt x="284" y="103"/>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4" name="Freeform 40">
              <a:extLst>
                <a:ext uri="{FF2B5EF4-FFF2-40B4-BE49-F238E27FC236}">
                  <a16:creationId xmlns:a16="http://schemas.microsoft.com/office/drawing/2014/main" id="{4367C4BB-4C81-854C-9D1D-CDE83F6FF894}"/>
                </a:ext>
              </a:extLst>
            </p:cNvPr>
            <p:cNvSpPr>
              <a:spLocks noChangeArrowheads="1"/>
            </p:cNvSpPr>
            <p:nvPr/>
          </p:nvSpPr>
          <p:spPr bwMode="auto">
            <a:xfrm>
              <a:off x="10864067" y="4445344"/>
              <a:ext cx="200798" cy="83407"/>
            </a:xfrm>
            <a:custGeom>
              <a:avLst/>
              <a:gdLst>
                <a:gd name="T0" fmla="*/ 284 w 288"/>
                <a:gd name="T1" fmla="*/ 14 h 118"/>
                <a:gd name="T2" fmla="*/ 284 w 288"/>
                <a:gd name="T3" fmla="*/ 14 h 118"/>
                <a:gd name="T4" fmla="*/ 284 w 288"/>
                <a:gd name="T5" fmla="*/ 14 h 118"/>
                <a:gd name="T6" fmla="*/ 263 w 288"/>
                <a:gd name="T7" fmla="*/ 3 h 118"/>
                <a:gd name="T8" fmla="*/ 13 w 288"/>
                <a:gd name="T9" fmla="*/ 82 h 118"/>
                <a:gd name="T10" fmla="*/ 13 w 288"/>
                <a:gd name="T11" fmla="*/ 82 h 118"/>
                <a:gd name="T12" fmla="*/ 2 w 288"/>
                <a:gd name="T13" fmla="*/ 103 h 118"/>
                <a:gd name="T14" fmla="*/ 2 w 288"/>
                <a:gd name="T15" fmla="*/ 103 h 118"/>
                <a:gd name="T16" fmla="*/ 23 w 288"/>
                <a:gd name="T17" fmla="*/ 114 h 118"/>
                <a:gd name="T18" fmla="*/ 273 w 288"/>
                <a:gd name="T19" fmla="*/ 35 h 118"/>
                <a:gd name="T20" fmla="*/ 273 w 288"/>
                <a:gd name="T21" fmla="*/ 35 h 118"/>
                <a:gd name="T22" fmla="*/ 284 w 288"/>
                <a:gd name="T23" fmla="*/ 14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4"/>
                  </a:moveTo>
                  <a:lnTo>
                    <a:pt x="284" y="14"/>
                  </a:lnTo>
                  <a:lnTo>
                    <a:pt x="284" y="14"/>
                  </a:lnTo>
                  <a:cubicBezTo>
                    <a:pt x="282" y="5"/>
                    <a:pt x="272" y="0"/>
                    <a:pt x="263" y="3"/>
                  </a:cubicBezTo>
                  <a:lnTo>
                    <a:pt x="13" y="82"/>
                  </a:lnTo>
                  <a:lnTo>
                    <a:pt x="13" y="82"/>
                  </a:lnTo>
                  <a:cubicBezTo>
                    <a:pt x="4" y="84"/>
                    <a:pt x="0" y="94"/>
                    <a:pt x="2" y="103"/>
                  </a:cubicBezTo>
                  <a:lnTo>
                    <a:pt x="2" y="103"/>
                  </a:lnTo>
                  <a:cubicBezTo>
                    <a:pt x="5" y="112"/>
                    <a:pt x="15" y="117"/>
                    <a:pt x="23" y="114"/>
                  </a:cubicBezTo>
                  <a:lnTo>
                    <a:pt x="273" y="35"/>
                  </a:lnTo>
                  <a:lnTo>
                    <a:pt x="273" y="35"/>
                  </a:lnTo>
                  <a:cubicBezTo>
                    <a:pt x="282" y="33"/>
                    <a:pt x="287" y="23"/>
                    <a:pt x="284" y="14"/>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5" name="Freeform 41">
              <a:extLst>
                <a:ext uri="{FF2B5EF4-FFF2-40B4-BE49-F238E27FC236}">
                  <a16:creationId xmlns:a16="http://schemas.microsoft.com/office/drawing/2014/main" id="{59EF9DE6-E6F1-9446-806E-4BA33CF1FF47}"/>
                </a:ext>
              </a:extLst>
            </p:cNvPr>
            <p:cNvSpPr>
              <a:spLocks noChangeArrowheads="1"/>
            </p:cNvSpPr>
            <p:nvPr/>
          </p:nvSpPr>
          <p:spPr bwMode="auto">
            <a:xfrm>
              <a:off x="11080311" y="4831492"/>
              <a:ext cx="37070" cy="98854"/>
            </a:xfrm>
            <a:custGeom>
              <a:avLst/>
              <a:gdLst>
                <a:gd name="T0" fmla="*/ 54 w 55"/>
                <a:gd name="T1" fmla="*/ 28 h 141"/>
                <a:gd name="T2" fmla="*/ 54 w 55"/>
                <a:gd name="T3" fmla="*/ 112 h 141"/>
                <a:gd name="T4" fmla="*/ 54 w 55"/>
                <a:gd name="T5" fmla="*/ 112 h 141"/>
                <a:gd name="T6" fmla="*/ 27 w 55"/>
                <a:gd name="T7" fmla="*/ 140 h 141"/>
                <a:gd name="T8" fmla="*/ 27 w 55"/>
                <a:gd name="T9" fmla="*/ 140 h 141"/>
                <a:gd name="T10" fmla="*/ 0 w 55"/>
                <a:gd name="T11" fmla="*/ 112 h 141"/>
                <a:gd name="T12" fmla="*/ 0 w 55"/>
                <a:gd name="T13" fmla="*/ 28 h 141"/>
                <a:gd name="T14" fmla="*/ 0 w 55"/>
                <a:gd name="T15" fmla="*/ 28 h 141"/>
                <a:gd name="T16" fmla="*/ 27 w 55"/>
                <a:gd name="T17" fmla="*/ 0 h 141"/>
                <a:gd name="T18" fmla="*/ 27 w 55"/>
                <a:gd name="T19" fmla="*/ 0 h 141"/>
                <a:gd name="T20" fmla="*/ 54 w 55"/>
                <a:gd name="T21" fmla="*/ 28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1">
                  <a:moveTo>
                    <a:pt x="54" y="28"/>
                  </a:moveTo>
                  <a:lnTo>
                    <a:pt x="54" y="112"/>
                  </a:lnTo>
                  <a:lnTo>
                    <a:pt x="54" y="112"/>
                  </a:lnTo>
                  <a:cubicBezTo>
                    <a:pt x="54" y="127"/>
                    <a:pt x="42" y="140"/>
                    <a:pt x="27" y="140"/>
                  </a:cubicBezTo>
                  <a:lnTo>
                    <a:pt x="27" y="140"/>
                  </a:lnTo>
                  <a:cubicBezTo>
                    <a:pt x="12" y="140"/>
                    <a:pt x="0" y="127"/>
                    <a:pt x="0" y="112"/>
                  </a:cubicBezTo>
                  <a:lnTo>
                    <a:pt x="0" y="28"/>
                  </a:lnTo>
                  <a:lnTo>
                    <a:pt x="0" y="28"/>
                  </a:lnTo>
                  <a:cubicBezTo>
                    <a:pt x="0" y="13"/>
                    <a:pt x="12" y="0"/>
                    <a:pt x="27" y="0"/>
                  </a:cubicBezTo>
                  <a:lnTo>
                    <a:pt x="27" y="0"/>
                  </a:lnTo>
                  <a:cubicBezTo>
                    <a:pt x="42" y="0"/>
                    <a:pt x="54" y="13"/>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6" name="Freeform 42">
              <a:extLst>
                <a:ext uri="{FF2B5EF4-FFF2-40B4-BE49-F238E27FC236}">
                  <a16:creationId xmlns:a16="http://schemas.microsoft.com/office/drawing/2014/main" id="{C86A332C-36EF-B04F-998F-C33B0FBDCA07}"/>
                </a:ext>
              </a:extLst>
            </p:cNvPr>
            <p:cNvSpPr>
              <a:spLocks noChangeArrowheads="1"/>
            </p:cNvSpPr>
            <p:nvPr/>
          </p:nvSpPr>
          <p:spPr bwMode="auto">
            <a:xfrm>
              <a:off x="11080311" y="4284706"/>
              <a:ext cx="37070" cy="98854"/>
            </a:xfrm>
            <a:custGeom>
              <a:avLst/>
              <a:gdLst>
                <a:gd name="T0" fmla="*/ 54 w 55"/>
                <a:gd name="T1" fmla="*/ 28 h 140"/>
                <a:gd name="T2" fmla="*/ 54 w 55"/>
                <a:gd name="T3" fmla="*/ 112 h 140"/>
                <a:gd name="T4" fmla="*/ 54 w 55"/>
                <a:gd name="T5" fmla="*/ 112 h 140"/>
                <a:gd name="T6" fmla="*/ 27 w 55"/>
                <a:gd name="T7" fmla="*/ 139 h 140"/>
                <a:gd name="T8" fmla="*/ 27 w 55"/>
                <a:gd name="T9" fmla="*/ 139 h 140"/>
                <a:gd name="T10" fmla="*/ 0 w 55"/>
                <a:gd name="T11" fmla="*/ 112 h 140"/>
                <a:gd name="T12" fmla="*/ 0 w 55"/>
                <a:gd name="T13" fmla="*/ 28 h 140"/>
                <a:gd name="T14" fmla="*/ 0 w 55"/>
                <a:gd name="T15" fmla="*/ 28 h 140"/>
                <a:gd name="T16" fmla="*/ 27 w 55"/>
                <a:gd name="T17" fmla="*/ 0 h 140"/>
                <a:gd name="T18" fmla="*/ 27 w 55"/>
                <a:gd name="T19" fmla="*/ 0 h 140"/>
                <a:gd name="T20" fmla="*/ 54 w 55"/>
                <a:gd name="T21" fmla="*/ 28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0">
                  <a:moveTo>
                    <a:pt x="54" y="28"/>
                  </a:moveTo>
                  <a:lnTo>
                    <a:pt x="54" y="112"/>
                  </a:lnTo>
                  <a:lnTo>
                    <a:pt x="54" y="112"/>
                  </a:lnTo>
                  <a:cubicBezTo>
                    <a:pt x="54" y="127"/>
                    <a:pt x="42" y="139"/>
                    <a:pt x="27" y="139"/>
                  </a:cubicBezTo>
                  <a:lnTo>
                    <a:pt x="27" y="139"/>
                  </a:lnTo>
                  <a:cubicBezTo>
                    <a:pt x="12" y="139"/>
                    <a:pt x="0" y="127"/>
                    <a:pt x="0" y="112"/>
                  </a:cubicBezTo>
                  <a:lnTo>
                    <a:pt x="0" y="28"/>
                  </a:lnTo>
                  <a:lnTo>
                    <a:pt x="0" y="28"/>
                  </a:lnTo>
                  <a:cubicBezTo>
                    <a:pt x="0" y="12"/>
                    <a:pt x="12" y="0"/>
                    <a:pt x="27" y="0"/>
                  </a:cubicBezTo>
                  <a:lnTo>
                    <a:pt x="27" y="0"/>
                  </a:lnTo>
                  <a:cubicBezTo>
                    <a:pt x="42" y="0"/>
                    <a:pt x="54" y="12"/>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7" name="Freeform 43">
              <a:extLst>
                <a:ext uri="{FF2B5EF4-FFF2-40B4-BE49-F238E27FC236}">
                  <a16:creationId xmlns:a16="http://schemas.microsoft.com/office/drawing/2014/main" id="{D22D916D-7340-CC44-B117-2BFD986DBE00}"/>
                </a:ext>
              </a:extLst>
            </p:cNvPr>
            <p:cNvSpPr>
              <a:spLocks noChangeArrowheads="1"/>
            </p:cNvSpPr>
            <p:nvPr/>
          </p:nvSpPr>
          <p:spPr bwMode="auto">
            <a:xfrm>
              <a:off x="11735219" y="4701746"/>
              <a:ext cx="30892" cy="108123"/>
            </a:xfrm>
            <a:custGeom>
              <a:avLst/>
              <a:gdLst>
                <a:gd name="T0" fmla="*/ 0 w 45"/>
                <a:gd name="T1" fmla="*/ 21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1 h 155"/>
                <a:gd name="T14" fmla="*/ 44 w 45"/>
                <a:gd name="T15" fmla="*/ 21 h 155"/>
                <a:gd name="T16" fmla="*/ 22 w 45"/>
                <a:gd name="T17" fmla="*/ 0 h 155"/>
                <a:gd name="T18" fmla="*/ 22 w 45"/>
                <a:gd name="T19" fmla="*/ 0 h 155"/>
                <a:gd name="T20" fmla="*/ 0 w 45"/>
                <a:gd name="T21" fmla="*/ 21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1"/>
                  </a:moveTo>
                  <a:lnTo>
                    <a:pt x="0" y="132"/>
                  </a:lnTo>
                  <a:lnTo>
                    <a:pt x="0" y="132"/>
                  </a:lnTo>
                  <a:cubicBezTo>
                    <a:pt x="0" y="144"/>
                    <a:pt x="10" y="154"/>
                    <a:pt x="22" y="154"/>
                  </a:cubicBezTo>
                  <a:lnTo>
                    <a:pt x="22" y="154"/>
                  </a:lnTo>
                  <a:cubicBezTo>
                    <a:pt x="35" y="154"/>
                    <a:pt x="44" y="144"/>
                    <a:pt x="44" y="132"/>
                  </a:cubicBezTo>
                  <a:lnTo>
                    <a:pt x="44" y="21"/>
                  </a:lnTo>
                  <a:lnTo>
                    <a:pt x="44" y="21"/>
                  </a:lnTo>
                  <a:cubicBezTo>
                    <a:pt x="44" y="10"/>
                    <a:pt x="35" y="0"/>
                    <a:pt x="22" y="0"/>
                  </a:cubicBezTo>
                  <a:lnTo>
                    <a:pt x="22" y="0"/>
                  </a:lnTo>
                  <a:cubicBezTo>
                    <a:pt x="10" y="0"/>
                    <a:pt x="0" y="10"/>
                    <a:pt x="0" y="21"/>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8" name="Freeform 44">
              <a:extLst>
                <a:ext uri="{FF2B5EF4-FFF2-40B4-BE49-F238E27FC236}">
                  <a16:creationId xmlns:a16="http://schemas.microsoft.com/office/drawing/2014/main" id="{2FF42B4B-0BF7-A742-BF07-393019E2CA36}"/>
                </a:ext>
              </a:extLst>
            </p:cNvPr>
            <p:cNvSpPr>
              <a:spLocks noChangeArrowheads="1"/>
            </p:cNvSpPr>
            <p:nvPr/>
          </p:nvSpPr>
          <p:spPr bwMode="auto">
            <a:xfrm>
              <a:off x="11735219" y="4405184"/>
              <a:ext cx="30892" cy="108123"/>
            </a:xfrm>
            <a:custGeom>
              <a:avLst/>
              <a:gdLst>
                <a:gd name="T0" fmla="*/ 0 w 45"/>
                <a:gd name="T1" fmla="*/ 22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2 h 155"/>
                <a:gd name="T14" fmla="*/ 44 w 45"/>
                <a:gd name="T15" fmla="*/ 22 h 155"/>
                <a:gd name="T16" fmla="*/ 22 w 45"/>
                <a:gd name="T17" fmla="*/ 0 h 155"/>
                <a:gd name="T18" fmla="*/ 22 w 45"/>
                <a:gd name="T19" fmla="*/ 0 h 155"/>
                <a:gd name="T20" fmla="*/ 0 w 45"/>
                <a:gd name="T21" fmla="*/ 22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2"/>
                  </a:moveTo>
                  <a:lnTo>
                    <a:pt x="0" y="132"/>
                  </a:lnTo>
                  <a:lnTo>
                    <a:pt x="0" y="132"/>
                  </a:lnTo>
                  <a:cubicBezTo>
                    <a:pt x="0" y="144"/>
                    <a:pt x="10" y="154"/>
                    <a:pt x="22" y="154"/>
                  </a:cubicBezTo>
                  <a:lnTo>
                    <a:pt x="22" y="154"/>
                  </a:lnTo>
                  <a:cubicBezTo>
                    <a:pt x="35" y="154"/>
                    <a:pt x="44" y="144"/>
                    <a:pt x="44" y="132"/>
                  </a:cubicBezTo>
                  <a:lnTo>
                    <a:pt x="44" y="22"/>
                  </a:lnTo>
                  <a:lnTo>
                    <a:pt x="44" y="22"/>
                  </a:lnTo>
                  <a:cubicBezTo>
                    <a:pt x="44" y="9"/>
                    <a:pt x="35" y="0"/>
                    <a:pt x="22" y="0"/>
                  </a:cubicBezTo>
                  <a:lnTo>
                    <a:pt x="22" y="0"/>
                  </a:lnTo>
                  <a:cubicBezTo>
                    <a:pt x="10" y="0"/>
                    <a:pt x="0" y="9"/>
                    <a:pt x="0" y="22"/>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9" name="Freeform 45">
              <a:extLst>
                <a:ext uri="{FF2B5EF4-FFF2-40B4-BE49-F238E27FC236}">
                  <a16:creationId xmlns:a16="http://schemas.microsoft.com/office/drawing/2014/main" id="{3E6B2A36-0AD5-1D42-97CC-007A2EE0E32D}"/>
                </a:ext>
              </a:extLst>
            </p:cNvPr>
            <p:cNvSpPr>
              <a:spLocks noChangeArrowheads="1"/>
            </p:cNvSpPr>
            <p:nvPr/>
          </p:nvSpPr>
          <p:spPr bwMode="auto">
            <a:xfrm>
              <a:off x="10768303" y="4395917"/>
              <a:ext cx="105032" cy="77229"/>
            </a:xfrm>
            <a:custGeom>
              <a:avLst/>
              <a:gdLst>
                <a:gd name="T0" fmla="*/ 148 w 149"/>
                <a:gd name="T1" fmla="*/ 25 h 109"/>
                <a:gd name="T2" fmla="*/ 148 w 149"/>
                <a:gd name="T3" fmla="*/ 25 h 109"/>
                <a:gd name="T4" fmla="*/ 122 w 149"/>
                <a:gd name="T5" fmla="*/ 51 h 109"/>
                <a:gd name="T6" fmla="*/ 122 w 149"/>
                <a:gd name="T7" fmla="*/ 51 h 109"/>
                <a:gd name="T8" fmla="*/ 50 w 149"/>
                <a:gd name="T9" fmla="*/ 92 h 109"/>
                <a:gd name="T10" fmla="*/ 50 w 149"/>
                <a:gd name="T11" fmla="*/ 92 h 109"/>
                <a:gd name="T12" fmla="*/ 16 w 149"/>
                <a:gd name="T13" fmla="*/ 102 h 109"/>
                <a:gd name="T14" fmla="*/ 16 w 149"/>
                <a:gd name="T15" fmla="*/ 102 h 109"/>
                <a:gd name="T16" fmla="*/ 6 w 149"/>
                <a:gd name="T17" fmla="*/ 66 h 109"/>
                <a:gd name="T18" fmla="*/ 6 w 149"/>
                <a:gd name="T19" fmla="*/ 66 h 109"/>
                <a:gd name="T20" fmla="*/ 122 w 149"/>
                <a:gd name="T21" fmla="*/ 0 h 109"/>
                <a:gd name="T22" fmla="*/ 122 w 149"/>
                <a:gd name="T23" fmla="*/ 0 h 109"/>
                <a:gd name="T24" fmla="*/ 148 w 149"/>
                <a:gd name="T25" fmla="*/ 25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9" h="109">
                  <a:moveTo>
                    <a:pt x="148" y="25"/>
                  </a:moveTo>
                  <a:lnTo>
                    <a:pt x="148" y="25"/>
                  </a:lnTo>
                  <a:cubicBezTo>
                    <a:pt x="148" y="39"/>
                    <a:pt x="137" y="51"/>
                    <a:pt x="122" y="51"/>
                  </a:cubicBezTo>
                  <a:lnTo>
                    <a:pt x="122" y="51"/>
                  </a:lnTo>
                  <a:cubicBezTo>
                    <a:pt x="93" y="51"/>
                    <a:pt x="66" y="66"/>
                    <a:pt x="50" y="92"/>
                  </a:cubicBezTo>
                  <a:lnTo>
                    <a:pt x="50" y="92"/>
                  </a:lnTo>
                  <a:cubicBezTo>
                    <a:pt x="43" y="104"/>
                    <a:pt x="28" y="108"/>
                    <a:pt x="16" y="102"/>
                  </a:cubicBezTo>
                  <a:lnTo>
                    <a:pt x="16" y="102"/>
                  </a:lnTo>
                  <a:cubicBezTo>
                    <a:pt x="4" y="95"/>
                    <a:pt x="0" y="79"/>
                    <a:pt x="6" y="66"/>
                  </a:cubicBezTo>
                  <a:lnTo>
                    <a:pt x="6" y="66"/>
                  </a:lnTo>
                  <a:cubicBezTo>
                    <a:pt x="30" y="25"/>
                    <a:pt x="75" y="0"/>
                    <a:pt x="122" y="0"/>
                  </a:cubicBezTo>
                  <a:lnTo>
                    <a:pt x="122" y="0"/>
                  </a:lnTo>
                  <a:cubicBezTo>
                    <a:pt x="137" y="0"/>
                    <a:pt x="148" y="11"/>
                    <a:pt x="148" y="25"/>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0" name="Freeform 46">
              <a:extLst>
                <a:ext uri="{FF2B5EF4-FFF2-40B4-BE49-F238E27FC236}">
                  <a16:creationId xmlns:a16="http://schemas.microsoft.com/office/drawing/2014/main" id="{711A5325-98B2-0B49-8BFD-7DFD6FF8F5A4}"/>
                </a:ext>
              </a:extLst>
            </p:cNvPr>
            <p:cNvSpPr>
              <a:spLocks noChangeArrowheads="1"/>
            </p:cNvSpPr>
            <p:nvPr/>
          </p:nvSpPr>
          <p:spPr bwMode="auto">
            <a:xfrm>
              <a:off x="10765213" y="4741906"/>
              <a:ext cx="105032" cy="77229"/>
            </a:xfrm>
            <a:custGeom>
              <a:avLst/>
              <a:gdLst>
                <a:gd name="T0" fmla="*/ 149 w 150"/>
                <a:gd name="T1" fmla="*/ 83 h 110"/>
                <a:gd name="T2" fmla="*/ 149 w 150"/>
                <a:gd name="T3" fmla="*/ 83 h 110"/>
                <a:gd name="T4" fmla="*/ 123 w 150"/>
                <a:gd name="T5" fmla="*/ 109 h 110"/>
                <a:gd name="T6" fmla="*/ 123 w 150"/>
                <a:gd name="T7" fmla="*/ 109 h 110"/>
                <a:gd name="T8" fmla="*/ 7 w 150"/>
                <a:gd name="T9" fmla="*/ 42 h 110"/>
                <a:gd name="T10" fmla="*/ 7 w 150"/>
                <a:gd name="T11" fmla="*/ 42 h 110"/>
                <a:gd name="T12" fmla="*/ 17 w 150"/>
                <a:gd name="T13" fmla="*/ 7 h 110"/>
                <a:gd name="T14" fmla="*/ 17 w 150"/>
                <a:gd name="T15" fmla="*/ 7 h 110"/>
                <a:gd name="T16" fmla="*/ 51 w 150"/>
                <a:gd name="T17" fmla="*/ 16 h 110"/>
                <a:gd name="T18" fmla="*/ 51 w 150"/>
                <a:gd name="T19" fmla="*/ 16 h 110"/>
                <a:gd name="T20" fmla="*/ 123 w 150"/>
                <a:gd name="T21" fmla="*/ 58 h 110"/>
                <a:gd name="T22" fmla="*/ 123 w 150"/>
                <a:gd name="T23" fmla="*/ 58 h 110"/>
                <a:gd name="T24" fmla="*/ 149 w 150"/>
                <a:gd name="T25" fmla="*/ 83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0" h="110">
                  <a:moveTo>
                    <a:pt x="149" y="83"/>
                  </a:moveTo>
                  <a:lnTo>
                    <a:pt x="149" y="83"/>
                  </a:lnTo>
                  <a:cubicBezTo>
                    <a:pt x="149" y="97"/>
                    <a:pt x="138" y="109"/>
                    <a:pt x="123" y="109"/>
                  </a:cubicBezTo>
                  <a:lnTo>
                    <a:pt x="123" y="109"/>
                  </a:lnTo>
                  <a:cubicBezTo>
                    <a:pt x="76" y="109"/>
                    <a:pt x="31" y="83"/>
                    <a:pt x="7" y="42"/>
                  </a:cubicBezTo>
                  <a:lnTo>
                    <a:pt x="7" y="42"/>
                  </a:lnTo>
                  <a:cubicBezTo>
                    <a:pt x="0" y="29"/>
                    <a:pt x="4" y="14"/>
                    <a:pt x="17" y="7"/>
                  </a:cubicBezTo>
                  <a:lnTo>
                    <a:pt x="17" y="7"/>
                  </a:lnTo>
                  <a:cubicBezTo>
                    <a:pt x="29" y="0"/>
                    <a:pt x="44" y="4"/>
                    <a:pt x="51" y="16"/>
                  </a:cubicBezTo>
                  <a:lnTo>
                    <a:pt x="51" y="16"/>
                  </a:lnTo>
                  <a:cubicBezTo>
                    <a:pt x="67" y="42"/>
                    <a:pt x="94" y="58"/>
                    <a:pt x="123" y="58"/>
                  </a:cubicBezTo>
                  <a:lnTo>
                    <a:pt x="123" y="58"/>
                  </a:lnTo>
                  <a:cubicBezTo>
                    <a:pt x="138" y="58"/>
                    <a:pt x="149" y="70"/>
                    <a:pt x="149" y="83"/>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1" name="Freeform 47">
              <a:extLst>
                <a:ext uri="{FF2B5EF4-FFF2-40B4-BE49-F238E27FC236}">
                  <a16:creationId xmlns:a16="http://schemas.microsoft.com/office/drawing/2014/main" id="{B3546708-B912-5544-94F0-E03A02D822E0}"/>
                </a:ext>
              </a:extLst>
            </p:cNvPr>
            <p:cNvSpPr>
              <a:spLocks noChangeArrowheads="1"/>
            </p:cNvSpPr>
            <p:nvPr/>
          </p:nvSpPr>
          <p:spPr bwMode="auto">
            <a:xfrm>
              <a:off x="11027795" y="4411362"/>
              <a:ext cx="639461" cy="389238"/>
            </a:xfrm>
            <a:custGeom>
              <a:avLst/>
              <a:gdLst>
                <a:gd name="T0" fmla="*/ 913 w 914"/>
                <a:gd name="T1" fmla="*/ 519 h 557"/>
                <a:gd name="T2" fmla="*/ 913 w 914"/>
                <a:gd name="T3" fmla="*/ 519 h 557"/>
                <a:gd name="T4" fmla="*/ 891 w 914"/>
                <a:gd name="T5" fmla="*/ 549 h 557"/>
                <a:gd name="T6" fmla="*/ 889 w 914"/>
                <a:gd name="T7" fmla="*/ 549 h 557"/>
                <a:gd name="T8" fmla="*/ 833 w 914"/>
                <a:gd name="T9" fmla="*/ 556 h 557"/>
                <a:gd name="T10" fmla="*/ 99 w 914"/>
                <a:gd name="T11" fmla="*/ 556 h 557"/>
                <a:gd name="T12" fmla="*/ 99 w 914"/>
                <a:gd name="T13" fmla="*/ 556 h 557"/>
                <a:gd name="T14" fmla="*/ 0 w 914"/>
                <a:gd name="T15" fmla="*/ 422 h 557"/>
                <a:gd name="T16" fmla="*/ 0 w 914"/>
                <a:gd name="T17" fmla="*/ 135 h 557"/>
                <a:gd name="T18" fmla="*/ 0 w 914"/>
                <a:gd name="T19" fmla="*/ 135 h 557"/>
                <a:gd name="T20" fmla="*/ 99 w 914"/>
                <a:gd name="T21" fmla="*/ 0 h 557"/>
                <a:gd name="T22" fmla="*/ 833 w 914"/>
                <a:gd name="T23" fmla="*/ 0 h 557"/>
                <a:gd name="T24" fmla="*/ 889 w 914"/>
                <a:gd name="T25" fmla="*/ 8 h 557"/>
                <a:gd name="T26" fmla="*/ 891 w 914"/>
                <a:gd name="T27" fmla="*/ 8 h 557"/>
                <a:gd name="T28" fmla="*/ 891 w 914"/>
                <a:gd name="T29" fmla="*/ 8 h 557"/>
                <a:gd name="T30" fmla="*/ 913 w 914"/>
                <a:gd name="T31" fmla="*/ 38 h 557"/>
                <a:gd name="T32" fmla="*/ 913 w 914"/>
                <a:gd name="T33" fmla="*/ 519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14" h="557">
                  <a:moveTo>
                    <a:pt x="913" y="519"/>
                  </a:moveTo>
                  <a:lnTo>
                    <a:pt x="913" y="519"/>
                  </a:lnTo>
                  <a:cubicBezTo>
                    <a:pt x="913" y="535"/>
                    <a:pt x="903" y="549"/>
                    <a:pt x="891" y="549"/>
                  </a:cubicBezTo>
                  <a:lnTo>
                    <a:pt x="889" y="549"/>
                  </a:lnTo>
                  <a:lnTo>
                    <a:pt x="833" y="556"/>
                  </a:lnTo>
                  <a:lnTo>
                    <a:pt x="99" y="556"/>
                  </a:lnTo>
                  <a:lnTo>
                    <a:pt x="99" y="556"/>
                  </a:lnTo>
                  <a:cubicBezTo>
                    <a:pt x="44" y="556"/>
                    <a:pt x="0" y="496"/>
                    <a:pt x="0" y="422"/>
                  </a:cubicBezTo>
                  <a:lnTo>
                    <a:pt x="0" y="135"/>
                  </a:lnTo>
                  <a:lnTo>
                    <a:pt x="0" y="135"/>
                  </a:lnTo>
                  <a:cubicBezTo>
                    <a:pt x="0" y="60"/>
                    <a:pt x="44" y="0"/>
                    <a:pt x="99" y="0"/>
                  </a:cubicBezTo>
                  <a:lnTo>
                    <a:pt x="833" y="0"/>
                  </a:lnTo>
                  <a:lnTo>
                    <a:pt x="889" y="8"/>
                  </a:lnTo>
                  <a:lnTo>
                    <a:pt x="891" y="8"/>
                  </a:lnTo>
                  <a:lnTo>
                    <a:pt x="891" y="8"/>
                  </a:lnTo>
                  <a:cubicBezTo>
                    <a:pt x="903" y="8"/>
                    <a:pt x="913" y="21"/>
                    <a:pt x="913" y="38"/>
                  </a:cubicBezTo>
                  <a:lnTo>
                    <a:pt x="913" y="519"/>
                  </a:ln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2" name="Freeform 48">
              <a:extLst>
                <a:ext uri="{FF2B5EF4-FFF2-40B4-BE49-F238E27FC236}">
                  <a16:creationId xmlns:a16="http://schemas.microsoft.com/office/drawing/2014/main" id="{497DCA79-5820-B14E-A38C-D29968FD44DB}"/>
                </a:ext>
              </a:extLst>
            </p:cNvPr>
            <p:cNvSpPr>
              <a:spLocks noChangeArrowheads="1"/>
            </p:cNvSpPr>
            <p:nvPr/>
          </p:nvSpPr>
          <p:spPr bwMode="auto">
            <a:xfrm>
              <a:off x="11027795" y="4411362"/>
              <a:ext cx="639461" cy="194620"/>
            </a:xfrm>
            <a:custGeom>
              <a:avLst/>
              <a:gdLst>
                <a:gd name="T0" fmla="*/ 0 w 914"/>
                <a:gd name="T1" fmla="*/ 135 h 279"/>
                <a:gd name="T2" fmla="*/ 0 w 914"/>
                <a:gd name="T3" fmla="*/ 278 h 279"/>
                <a:gd name="T4" fmla="*/ 913 w 914"/>
                <a:gd name="T5" fmla="*/ 278 h 279"/>
                <a:gd name="T6" fmla="*/ 913 w 914"/>
                <a:gd name="T7" fmla="*/ 38 h 279"/>
                <a:gd name="T8" fmla="*/ 913 w 914"/>
                <a:gd name="T9" fmla="*/ 38 h 279"/>
                <a:gd name="T10" fmla="*/ 891 w 914"/>
                <a:gd name="T11" fmla="*/ 8 h 279"/>
                <a:gd name="T12" fmla="*/ 889 w 914"/>
                <a:gd name="T13" fmla="*/ 8 h 279"/>
                <a:gd name="T14" fmla="*/ 833 w 914"/>
                <a:gd name="T15" fmla="*/ 0 h 279"/>
                <a:gd name="T16" fmla="*/ 99 w 914"/>
                <a:gd name="T17" fmla="*/ 0 h 279"/>
                <a:gd name="T18" fmla="*/ 99 w 914"/>
                <a:gd name="T19" fmla="*/ 0 h 279"/>
                <a:gd name="T20" fmla="*/ 0 w 914"/>
                <a:gd name="T21" fmla="*/ 135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14" h="279">
                  <a:moveTo>
                    <a:pt x="0" y="135"/>
                  </a:moveTo>
                  <a:lnTo>
                    <a:pt x="0" y="278"/>
                  </a:lnTo>
                  <a:lnTo>
                    <a:pt x="913" y="278"/>
                  </a:lnTo>
                  <a:lnTo>
                    <a:pt x="913" y="38"/>
                  </a:lnTo>
                  <a:lnTo>
                    <a:pt x="913" y="38"/>
                  </a:lnTo>
                  <a:cubicBezTo>
                    <a:pt x="913" y="21"/>
                    <a:pt x="903" y="8"/>
                    <a:pt x="891" y="8"/>
                  </a:cubicBezTo>
                  <a:lnTo>
                    <a:pt x="889" y="8"/>
                  </a:lnTo>
                  <a:lnTo>
                    <a:pt x="833" y="0"/>
                  </a:lnTo>
                  <a:lnTo>
                    <a:pt x="99" y="0"/>
                  </a:lnTo>
                  <a:lnTo>
                    <a:pt x="99" y="0"/>
                  </a:lnTo>
                  <a:cubicBezTo>
                    <a:pt x="44" y="0"/>
                    <a:pt x="0" y="60"/>
                    <a:pt x="0" y="135"/>
                  </a:cubicBez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33" name="Freeform 49">
              <a:extLst>
                <a:ext uri="{FF2B5EF4-FFF2-40B4-BE49-F238E27FC236}">
                  <a16:creationId xmlns:a16="http://schemas.microsoft.com/office/drawing/2014/main" id="{3B23B21E-5EE7-5E47-B41D-E3B080D9FCFE}"/>
                </a:ext>
              </a:extLst>
            </p:cNvPr>
            <p:cNvSpPr>
              <a:spLocks noChangeArrowheads="1"/>
            </p:cNvSpPr>
            <p:nvPr/>
          </p:nvSpPr>
          <p:spPr bwMode="auto">
            <a:xfrm>
              <a:off x="11197700" y="4448432"/>
              <a:ext cx="315097" cy="315097"/>
            </a:xfrm>
            <a:custGeom>
              <a:avLst/>
              <a:gdLst>
                <a:gd name="T0" fmla="*/ 0 w 449"/>
                <a:gd name="T1" fmla="*/ 403 h 450"/>
                <a:gd name="T2" fmla="*/ 0 w 449"/>
                <a:gd name="T3" fmla="*/ 46 h 450"/>
                <a:gd name="T4" fmla="*/ 0 w 449"/>
                <a:gd name="T5" fmla="*/ 46 h 450"/>
                <a:gd name="T6" fmla="*/ 46 w 449"/>
                <a:gd name="T7" fmla="*/ 0 h 450"/>
                <a:gd name="T8" fmla="*/ 402 w 449"/>
                <a:gd name="T9" fmla="*/ 0 h 450"/>
                <a:gd name="T10" fmla="*/ 402 w 449"/>
                <a:gd name="T11" fmla="*/ 0 h 450"/>
                <a:gd name="T12" fmla="*/ 448 w 449"/>
                <a:gd name="T13" fmla="*/ 46 h 450"/>
                <a:gd name="T14" fmla="*/ 448 w 449"/>
                <a:gd name="T15" fmla="*/ 403 h 450"/>
                <a:gd name="T16" fmla="*/ 448 w 449"/>
                <a:gd name="T17" fmla="*/ 403 h 450"/>
                <a:gd name="T18" fmla="*/ 402 w 449"/>
                <a:gd name="T19" fmla="*/ 449 h 450"/>
                <a:gd name="T20" fmla="*/ 46 w 449"/>
                <a:gd name="T21" fmla="*/ 449 h 450"/>
                <a:gd name="T22" fmla="*/ 46 w 449"/>
                <a:gd name="T23" fmla="*/ 449 h 450"/>
                <a:gd name="T24" fmla="*/ 0 w 449"/>
                <a:gd name="T25" fmla="*/ 403 h 4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50">
                  <a:moveTo>
                    <a:pt x="0" y="403"/>
                  </a:moveTo>
                  <a:lnTo>
                    <a:pt x="0" y="46"/>
                  </a:lnTo>
                  <a:lnTo>
                    <a:pt x="0" y="46"/>
                  </a:lnTo>
                  <a:cubicBezTo>
                    <a:pt x="0" y="21"/>
                    <a:pt x="21" y="0"/>
                    <a:pt x="46" y="0"/>
                  </a:cubicBezTo>
                  <a:lnTo>
                    <a:pt x="402" y="0"/>
                  </a:lnTo>
                  <a:lnTo>
                    <a:pt x="402" y="0"/>
                  </a:lnTo>
                  <a:cubicBezTo>
                    <a:pt x="427" y="0"/>
                    <a:pt x="448" y="21"/>
                    <a:pt x="448" y="46"/>
                  </a:cubicBezTo>
                  <a:lnTo>
                    <a:pt x="448" y="403"/>
                  </a:lnTo>
                  <a:lnTo>
                    <a:pt x="448" y="403"/>
                  </a:lnTo>
                  <a:cubicBezTo>
                    <a:pt x="448" y="428"/>
                    <a:pt x="427" y="449"/>
                    <a:pt x="402" y="449"/>
                  </a:cubicBezTo>
                  <a:lnTo>
                    <a:pt x="46" y="449"/>
                  </a:lnTo>
                  <a:lnTo>
                    <a:pt x="46" y="449"/>
                  </a:lnTo>
                  <a:cubicBezTo>
                    <a:pt x="21" y="449"/>
                    <a:pt x="0" y="428"/>
                    <a:pt x="0" y="403"/>
                  </a:cubicBez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4" name="Freeform 50">
              <a:extLst>
                <a:ext uri="{FF2B5EF4-FFF2-40B4-BE49-F238E27FC236}">
                  <a16:creationId xmlns:a16="http://schemas.microsoft.com/office/drawing/2014/main" id="{E8B1463E-2773-0643-A7D4-7506E85589D4}"/>
                </a:ext>
              </a:extLst>
            </p:cNvPr>
            <p:cNvSpPr>
              <a:spLocks noChangeArrowheads="1"/>
            </p:cNvSpPr>
            <p:nvPr/>
          </p:nvSpPr>
          <p:spPr bwMode="auto">
            <a:xfrm>
              <a:off x="11030884" y="4717193"/>
              <a:ext cx="228600" cy="95764"/>
            </a:xfrm>
            <a:custGeom>
              <a:avLst/>
              <a:gdLst>
                <a:gd name="T0" fmla="*/ 326 w 327"/>
                <a:gd name="T1" fmla="*/ 50 h 136"/>
                <a:gd name="T2" fmla="*/ 14 w 327"/>
                <a:gd name="T3" fmla="*/ 135 h 136"/>
                <a:gd name="T4" fmla="*/ 0 w 327"/>
                <a:gd name="T5" fmla="*/ 86 h 136"/>
                <a:gd name="T6" fmla="*/ 313 w 327"/>
                <a:gd name="T7" fmla="*/ 0 h 136"/>
                <a:gd name="T8" fmla="*/ 326 w 327"/>
                <a:gd name="T9" fmla="*/ 50 h 136"/>
              </a:gdLst>
              <a:ahLst/>
              <a:cxnLst>
                <a:cxn ang="0">
                  <a:pos x="T0" y="T1"/>
                </a:cxn>
                <a:cxn ang="0">
                  <a:pos x="T2" y="T3"/>
                </a:cxn>
                <a:cxn ang="0">
                  <a:pos x="T4" y="T5"/>
                </a:cxn>
                <a:cxn ang="0">
                  <a:pos x="T6" y="T7"/>
                </a:cxn>
                <a:cxn ang="0">
                  <a:pos x="T8" y="T9"/>
                </a:cxn>
              </a:cxnLst>
              <a:rect l="0" t="0" r="r" b="b"/>
              <a:pathLst>
                <a:path w="327" h="136">
                  <a:moveTo>
                    <a:pt x="326" y="50"/>
                  </a:moveTo>
                  <a:lnTo>
                    <a:pt x="14" y="135"/>
                  </a:lnTo>
                  <a:lnTo>
                    <a:pt x="0" y="86"/>
                  </a:lnTo>
                  <a:lnTo>
                    <a:pt x="313" y="0"/>
                  </a:lnTo>
                  <a:lnTo>
                    <a:pt x="326" y="50"/>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5" name="Freeform 51">
              <a:extLst>
                <a:ext uri="{FF2B5EF4-FFF2-40B4-BE49-F238E27FC236}">
                  <a16:creationId xmlns:a16="http://schemas.microsoft.com/office/drawing/2014/main" id="{A574B7BE-92C8-AA4B-AAA5-4489132183DF}"/>
                </a:ext>
              </a:extLst>
            </p:cNvPr>
            <p:cNvSpPr>
              <a:spLocks noChangeArrowheads="1"/>
            </p:cNvSpPr>
            <p:nvPr/>
          </p:nvSpPr>
          <p:spPr bwMode="auto">
            <a:xfrm>
              <a:off x="11460282" y="4707924"/>
              <a:ext cx="172995" cy="123568"/>
            </a:xfrm>
            <a:custGeom>
              <a:avLst/>
              <a:gdLst>
                <a:gd name="T0" fmla="*/ 247 w 248"/>
                <a:gd name="T1" fmla="*/ 132 h 176"/>
                <a:gd name="T2" fmla="*/ 221 w 248"/>
                <a:gd name="T3" fmla="*/ 175 h 176"/>
                <a:gd name="T4" fmla="*/ 0 w 248"/>
                <a:gd name="T5" fmla="*/ 43 h 176"/>
                <a:gd name="T6" fmla="*/ 26 w 248"/>
                <a:gd name="T7" fmla="*/ 0 h 176"/>
                <a:gd name="T8" fmla="*/ 247 w 248"/>
                <a:gd name="T9" fmla="*/ 132 h 176"/>
              </a:gdLst>
              <a:ahLst/>
              <a:cxnLst>
                <a:cxn ang="0">
                  <a:pos x="T0" y="T1"/>
                </a:cxn>
                <a:cxn ang="0">
                  <a:pos x="T2" y="T3"/>
                </a:cxn>
                <a:cxn ang="0">
                  <a:pos x="T4" y="T5"/>
                </a:cxn>
                <a:cxn ang="0">
                  <a:pos x="T6" y="T7"/>
                </a:cxn>
                <a:cxn ang="0">
                  <a:pos x="T8" y="T9"/>
                </a:cxn>
              </a:cxnLst>
              <a:rect l="0" t="0" r="r" b="b"/>
              <a:pathLst>
                <a:path w="248" h="176">
                  <a:moveTo>
                    <a:pt x="247" y="132"/>
                  </a:moveTo>
                  <a:lnTo>
                    <a:pt x="221" y="175"/>
                  </a:lnTo>
                  <a:lnTo>
                    <a:pt x="0" y="43"/>
                  </a:lnTo>
                  <a:lnTo>
                    <a:pt x="26" y="0"/>
                  </a:lnTo>
                  <a:lnTo>
                    <a:pt x="247" y="132"/>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6" name="Freeform 52">
              <a:extLst>
                <a:ext uri="{FF2B5EF4-FFF2-40B4-BE49-F238E27FC236}">
                  <a16:creationId xmlns:a16="http://schemas.microsoft.com/office/drawing/2014/main" id="{3961F9A0-8D4D-C04D-BBD5-FBAE0F15102C}"/>
                </a:ext>
              </a:extLst>
            </p:cNvPr>
            <p:cNvSpPr>
              <a:spLocks noChangeArrowheads="1"/>
            </p:cNvSpPr>
            <p:nvPr/>
          </p:nvSpPr>
          <p:spPr bwMode="auto">
            <a:xfrm>
              <a:off x="11030884" y="4399005"/>
              <a:ext cx="228600" cy="95766"/>
            </a:xfrm>
            <a:custGeom>
              <a:avLst/>
              <a:gdLst>
                <a:gd name="T0" fmla="*/ 326 w 327"/>
                <a:gd name="T1" fmla="*/ 86 h 136"/>
                <a:gd name="T2" fmla="*/ 313 w 327"/>
                <a:gd name="T3" fmla="*/ 135 h 136"/>
                <a:gd name="T4" fmla="*/ 0 w 327"/>
                <a:gd name="T5" fmla="*/ 50 h 136"/>
                <a:gd name="T6" fmla="*/ 14 w 327"/>
                <a:gd name="T7" fmla="*/ 0 h 136"/>
                <a:gd name="T8" fmla="*/ 326 w 327"/>
                <a:gd name="T9" fmla="*/ 86 h 136"/>
              </a:gdLst>
              <a:ahLst/>
              <a:cxnLst>
                <a:cxn ang="0">
                  <a:pos x="T0" y="T1"/>
                </a:cxn>
                <a:cxn ang="0">
                  <a:pos x="T2" y="T3"/>
                </a:cxn>
                <a:cxn ang="0">
                  <a:pos x="T4" y="T5"/>
                </a:cxn>
                <a:cxn ang="0">
                  <a:pos x="T6" y="T7"/>
                </a:cxn>
                <a:cxn ang="0">
                  <a:pos x="T8" y="T9"/>
                </a:cxn>
              </a:cxnLst>
              <a:rect l="0" t="0" r="r" b="b"/>
              <a:pathLst>
                <a:path w="327" h="136">
                  <a:moveTo>
                    <a:pt x="326" y="86"/>
                  </a:moveTo>
                  <a:lnTo>
                    <a:pt x="313" y="135"/>
                  </a:lnTo>
                  <a:lnTo>
                    <a:pt x="0" y="50"/>
                  </a:lnTo>
                  <a:lnTo>
                    <a:pt x="14" y="0"/>
                  </a:lnTo>
                  <a:lnTo>
                    <a:pt x="326" y="86"/>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7" name="Freeform 53">
              <a:extLst>
                <a:ext uri="{FF2B5EF4-FFF2-40B4-BE49-F238E27FC236}">
                  <a16:creationId xmlns:a16="http://schemas.microsoft.com/office/drawing/2014/main" id="{30B5CD1C-60A5-0749-B47B-04396A84BDE1}"/>
                </a:ext>
              </a:extLst>
            </p:cNvPr>
            <p:cNvSpPr>
              <a:spLocks noChangeArrowheads="1"/>
            </p:cNvSpPr>
            <p:nvPr/>
          </p:nvSpPr>
          <p:spPr bwMode="auto">
            <a:xfrm>
              <a:off x="11460282" y="4380470"/>
              <a:ext cx="172995" cy="123568"/>
            </a:xfrm>
            <a:custGeom>
              <a:avLst/>
              <a:gdLst>
                <a:gd name="T0" fmla="*/ 247 w 248"/>
                <a:gd name="T1" fmla="*/ 44 h 177"/>
                <a:gd name="T2" fmla="*/ 26 w 248"/>
                <a:gd name="T3" fmla="*/ 176 h 177"/>
                <a:gd name="T4" fmla="*/ 0 w 248"/>
                <a:gd name="T5" fmla="*/ 133 h 177"/>
                <a:gd name="T6" fmla="*/ 221 w 248"/>
                <a:gd name="T7" fmla="*/ 0 h 177"/>
                <a:gd name="T8" fmla="*/ 247 w 248"/>
                <a:gd name="T9" fmla="*/ 44 h 177"/>
              </a:gdLst>
              <a:ahLst/>
              <a:cxnLst>
                <a:cxn ang="0">
                  <a:pos x="T0" y="T1"/>
                </a:cxn>
                <a:cxn ang="0">
                  <a:pos x="T2" y="T3"/>
                </a:cxn>
                <a:cxn ang="0">
                  <a:pos x="T4" y="T5"/>
                </a:cxn>
                <a:cxn ang="0">
                  <a:pos x="T6" y="T7"/>
                </a:cxn>
                <a:cxn ang="0">
                  <a:pos x="T8" y="T9"/>
                </a:cxn>
              </a:cxnLst>
              <a:rect l="0" t="0" r="r" b="b"/>
              <a:pathLst>
                <a:path w="248" h="177">
                  <a:moveTo>
                    <a:pt x="247" y="44"/>
                  </a:moveTo>
                  <a:lnTo>
                    <a:pt x="26" y="176"/>
                  </a:lnTo>
                  <a:lnTo>
                    <a:pt x="0" y="133"/>
                  </a:lnTo>
                  <a:lnTo>
                    <a:pt x="221" y="0"/>
                  </a:lnTo>
                  <a:lnTo>
                    <a:pt x="247" y="44"/>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grpSp>
      <p:grpSp>
        <p:nvGrpSpPr>
          <p:cNvPr id="12" name="Group 11">
            <a:extLst>
              <a:ext uri="{FF2B5EF4-FFF2-40B4-BE49-F238E27FC236}">
                <a16:creationId xmlns:a16="http://schemas.microsoft.com/office/drawing/2014/main" id="{343D1749-6F46-7749-AAC5-D273CABD4EF0}"/>
              </a:ext>
            </a:extLst>
          </p:cNvPr>
          <p:cNvGrpSpPr/>
          <p:nvPr/>
        </p:nvGrpSpPr>
        <p:grpSpPr>
          <a:xfrm>
            <a:off x="6668588" y="3212756"/>
            <a:ext cx="645641" cy="1071950"/>
            <a:chOff x="5371490" y="815546"/>
            <a:chExt cx="645641" cy="1071950"/>
          </a:xfrm>
        </p:grpSpPr>
        <p:sp>
          <p:nvSpPr>
            <p:cNvPr id="238" name="Freeform 54">
              <a:extLst>
                <a:ext uri="{FF2B5EF4-FFF2-40B4-BE49-F238E27FC236}">
                  <a16:creationId xmlns:a16="http://schemas.microsoft.com/office/drawing/2014/main" id="{C4F0CE9A-E3F4-3B4F-87CA-B200B74308C2}"/>
                </a:ext>
              </a:extLst>
            </p:cNvPr>
            <p:cNvSpPr>
              <a:spLocks noChangeArrowheads="1"/>
            </p:cNvSpPr>
            <p:nvPr/>
          </p:nvSpPr>
          <p:spPr bwMode="auto">
            <a:xfrm>
              <a:off x="5433274" y="815546"/>
              <a:ext cx="515895" cy="1071950"/>
            </a:xfrm>
            <a:custGeom>
              <a:avLst/>
              <a:gdLst>
                <a:gd name="T0" fmla="*/ 90 w 736"/>
                <a:gd name="T1" fmla="*/ 0 h 1532"/>
                <a:gd name="T2" fmla="*/ 645 w 736"/>
                <a:gd name="T3" fmla="*/ 0 h 1532"/>
                <a:gd name="T4" fmla="*/ 645 w 736"/>
                <a:gd name="T5" fmla="*/ 0 h 1532"/>
                <a:gd name="T6" fmla="*/ 726 w 736"/>
                <a:gd name="T7" fmla="*/ 81 h 1532"/>
                <a:gd name="T8" fmla="*/ 735 w 736"/>
                <a:gd name="T9" fmla="*/ 287 h 1532"/>
                <a:gd name="T10" fmla="*/ 735 w 736"/>
                <a:gd name="T11" fmla="*/ 1375 h 1532"/>
                <a:gd name="T12" fmla="*/ 735 w 736"/>
                <a:gd name="T13" fmla="*/ 1375 h 1532"/>
                <a:gd name="T14" fmla="*/ 533 w 736"/>
                <a:gd name="T15" fmla="*/ 1531 h 1532"/>
                <a:gd name="T16" fmla="*/ 203 w 736"/>
                <a:gd name="T17" fmla="*/ 1531 h 1532"/>
                <a:gd name="T18" fmla="*/ 203 w 736"/>
                <a:gd name="T19" fmla="*/ 1531 h 1532"/>
                <a:gd name="T20" fmla="*/ 0 w 736"/>
                <a:gd name="T21" fmla="*/ 1375 h 1532"/>
                <a:gd name="T22" fmla="*/ 0 w 736"/>
                <a:gd name="T23" fmla="*/ 287 h 1532"/>
                <a:gd name="T24" fmla="*/ 9 w 736"/>
                <a:gd name="T25" fmla="*/ 81 h 1532"/>
                <a:gd name="T26" fmla="*/ 9 w 736"/>
                <a:gd name="T27" fmla="*/ 81 h 1532"/>
                <a:gd name="T28" fmla="*/ 90 w 736"/>
                <a:gd name="T29" fmla="*/ 0 h 15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36" h="1532">
                  <a:moveTo>
                    <a:pt x="90" y="0"/>
                  </a:moveTo>
                  <a:lnTo>
                    <a:pt x="645" y="0"/>
                  </a:lnTo>
                  <a:lnTo>
                    <a:pt x="645" y="0"/>
                  </a:lnTo>
                  <a:cubicBezTo>
                    <a:pt x="689" y="0"/>
                    <a:pt x="726" y="37"/>
                    <a:pt x="726" y="81"/>
                  </a:cubicBezTo>
                  <a:lnTo>
                    <a:pt x="735" y="287"/>
                  </a:lnTo>
                  <a:lnTo>
                    <a:pt x="735" y="1375"/>
                  </a:lnTo>
                  <a:lnTo>
                    <a:pt x="735" y="1375"/>
                  </a:lnTo>
                  <a:cubicBezTo>
                    <a:pt x="735" y="1487"/>
                    <a:pt x="644" y="1531"/>
                    <a:pt x="533" y="1531"/>
                  </a:cubicBezTo>
                  <a:lnTo>
                    <a:pt x="203" y="1531"/>
                  </a:lnTo>
                  <a:lnTo>
                    <a:pt x="203" y="1531"/>
                  </a:lnTo>
                  <a:cubicBezTo>
                    <a:pt x="91" y="1531"/>
                    <a:pt x="0" y="1487"/>
                    <a:pt x="0" y="1375"/>
                  </a:cubicBezTo>
                  <a:lnTo>
                    <a:pt x="0" y="287"/>
                  </a:lnTo>
                  <a:lnTo>
                    <a:pt x="9" y="81"/>
                  </a:lnTo>
                  <a:lnTo>
                    <a:pt x="9" y="81"/>
                  </a:lnTo>
                  <a:cubicBezTo>
                    <a:pt x="9" y="37"/>
                    <a:pt x="46" y="0"/>
                    <a:pt x="90"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9" name="Freeform 55">
              <a:extLst>
                <a:ext uri="{FF2B5EF4-FFF2-40B4-BE49-F238E27FC236}">
                  <a16:creationId xmlns:a16="http://schemas.microsoft.com/office/drawing/2014/main" id="{821DE48D-22FC-9146-9B01-FDD15AAEB0B8}"/>
                </a:ext>
              </a:extLst>
            </p:cNvPr>
            <p:cNvSpPr>
              <a:spLocks noChangeArrowheads="1"/>
            </p:cNvSpPr>
            <p:nvPr/>
          </p:nvSpPr>
          <p:spPr bwMode="auto">
            <a:xfrm>
              <a:off x="5470344" y="849528"/>
              <a:ext cx="444843" cy="1000897"/>
            </a:xfrm>
            <a:custGeom>
              <a:avLst/>
              <a:gdLst>
                <a:gd name="T0" fmla="*/ 595 w 636"/>
                <a:gd name="T1" fmla="*/ 0 h 1430"/>
                <a:gd name="T2" fmla="*/ 595 w 636"/>
                <a:gd name="T3" fmla="*/ 0 h 1430"/>
                <a:gd name="T4" fmla="*/ 625 w 636"/>
                <a:gd name="T5" fmla="*/ 30 h 1430"/>
                <a:gd name="T6" fmla="*/ 625 w 636"/>
                <a:gd name="T7" fmla="*/ 32 h 1430"/>
                <a:gd name="T8" fmla="*/ 635 w 636"/>
                <a:gd name="T9" fmla="*/ 238 h 1430"/>
                <a:gd name="T10" fmla="*/ 635 w 636"/>
                <a:gd name="T11" fmla="*/ 1324 h 1430"/>
                <a:gd name="T12" fmla="*/ 635 w 636"/>
                <a:gd name="T13" fmla="*/ 1324 h 1430"/>
                <a:gd name="T14" fmla="*/ 483 w 636"/>
                <a:gd name="T15" fmla="*/ 1429 h 1430"/>
                <a:gd name="T16" fmla="*/ 153 w 636"/>
                <a:gd name="T17" fmla="*/ 1429 h 1430"/>
                <a:gd name="T18" fmla="*/ 153 w 636"/>
                <a:gd name="T19" fmla="*/ 1429 h 1430"/>
                <a:gd name="T20" fmla="*/ 0 w 636"/>
                <a:gd name="T21" fmla="*/ 1324 h 1430"/>
                <a:gd name="T22" fmla="*/ 0 w 636"/>
                <a:gd name="T23" fmla="*/ 238 h 1430"/>
                <a:gd name="T24" fmla="*/ 10 w 636"/>
                <a:gd name="T25" fmla="*/ 31 h 1430"/>
                <a:gd name="T26" fmla="*/ 10 w 636"/>
                <a:gd name="T27" fmla="*/ 30 h 1430"/>
                <a:gd name="T28" fmla="*/ 10 w 636"/>
                <a:gd name="T29" fmla="*/ 30 h 1430"/>
                <a:gd name="T30" fmla="*/ 40 w 636"/>
                <a:gd name="T31" fmla="*/ 0 h 1430"/>
                <a:gd name="T32" fmla="*/ 595 w 636"/>
                <a:gd name="T33" fmla="*/ 0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36" h="1430">
                  <a:moveTo>
                    <a:pt x="595" y="0"/>
                  </a:moveTo>
                  <a:lnTo>
                    <a:pt x="595" y="0"/>
                  </a:lnTo>
                  <a:cubicBezTo>
                    <a:pt x="611" y="0"/>
                    <a:pt x="625" y="14"/>
                    <a:pt x="625" y="30"/>
                  </a:cubicBezTo>
                  <a:lnTo>
                    <a:pt x="625" y="32"/>
                  </a:lnTo>
                  <a:lnTo>
                    <a:pt x="635" y="238"/>
                  </a:lnTo>
                  <a:lnTo>
                    <a:pt x="635" y="1324"/>
                  </a:lnTo>
                  <a:lnTo>
                    <a:pt x="635" y="1324"/>
                  </a:lnTo>
                  <a:cubicBezTo>
                    <a:pt x="635" y="1394"/>
                    <a:pt x="584" y="1429"/>
                    <a:pt x="483" y="1429"/>
                  </a:cubicBezTo>
                  <a:lnTo>
                    <a:pt x="153" y="1429"/>
                  </a:lnTo>
                  <a:lnTo>
                    <a:pt x="153" y="1429"/>
                  </a:lnTo>
                  <a:cubicBezTo>
                    <a:pt x="51" y="1429"/>
                    <a:pt x="0" y="1394"/>
                    <a:pt x="0" y="1324"/>
                  </a:cubicBezTo>
                  <a:lnTo>
                    <a:pt x="0" y="238"/>
                  </a:lnTo>
                  <a:lnTo>
                    <a:pt x="10" y="31"/>
                  </a:lnTo>
                  <a:lnTo>
                    <a:pt x="10" y="30"/>
                  </a:lnTo>
                  <a:lnTo>
                    <a:pt x="10" y="30"/>
                  </a:lnTo>
                  <a:cubicBezTo>
                    <a:pt x="10" y="14"/>
                    <a:pt x="24" y="0"/>
                    <a:pt x="40" y="0"/>
                  </a:cubicBezTo>
                  <a:lnTo>
                    <a:pt x="59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0" name="Freeform 56">
              <a:extLst>
                <a:ext uri="{FF2B5EF4-FFF2-40B4-BE49-F238E27FC236}">
                  <a16:creationId xmlns:a16="http://schemas.microsoft.com/office/drawing/2014/main" id="{A27F7301-5548-1949-A2B3-D96AEAAC76C8}"/>
                </a:ext>
              </a:extLst>
            </p:cNvPr>
            <p:cNvSpPr>
              <a:spLocks noChangeArrowheads="1"/>
            </p:cNvSpPr>
            <p:nvPr/>
          </p:nvSpPr>
          <p:spPr bwMode="auto">
            <a:xfrm>
              <a:off x="5566110" y="849528"/>
              <a:ext cx="253313" cy="1000897"/>
            </a:xfrm>
            <a:custGeom>
              <a:avLst/>
              <a:gdLst>
                <a:gd name="T0" fmla="*/ 15 w 360"/>
                <a:gd name="T1" fmla="*/ 1429 h 1430"/>
                <a:gd name="T2" fmla="*/ 345 w 360"/>
                <a:gd name="T3" fmla="*/ 1429 h 1430"/>
                <a:gd name="T4" fmla="*/ 345 w 360"/>
                <a:gd name="T5" fmla="*/ 1429 h 1430"/>
                <a:gd name="T6" fmla="*/ 359 w 360"/>
                <a:gd name="T7" fmla="*/ 1429 h 1430"/>
                <a:gd name="T8" fmla="*/ 359 w 360"/>
                <a:gd name="T9" fmla="*/ 87 h 1430"/>
                <a:gd name="T10" fmla="*/ 358 w 360"/>
                <a:gd name="T11" fmla="*/ 0 h 1430"/>
                <a:gd name="T12" fmla="*/ 2 w 360"/>
                <a:gd name="T13" fmla="*/ 0 h 1430"/>
                <a:gd name="T14" fmla="*/ 0 w 360"/>
                <a:gd name="T15" fmla="*/ 87 h 1430"/>
                <a:gd name="T16" fmla="*/ 0 w 360"/>
                <a:gd name="T17" fmla="*/ 1429 h 1430"/>
                <a:gd name="T18" fmla="*/ 0 w 360"/>
                <a:gd name="T19" fmla="*/ 1429 h 1430"/>
                <a:gd name="T20" fmla="*/ 15 w 360"/>
                <a:gd name="T21" fmla="*/ 1429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0" h="1430">
                  <a:moveTo>
                    <a:pt x="15" y="1429"/>
                  </a:moveTo>
                  <a:lnTo>
                    <a:pt x="345" y="1429"/>
                  </a:lnTo>
                  <a:lnTo>
                    <a:pt x="345" y="1429"/>
                  </a:lnTo>
                  <a:cubicBezTo>
                    <a:pt x="350" y="1429"/>
                    <a:pt x="355" y="1429"/>
                    <a:pt x="359" y="1429"/>
                  </a:cubicBezTo>
                  <a:lnTo>
                    <a:pt x="359" y="87"/>
                  </a:lnTo>
                  <a:lnTo>
                    <a:pt x="358" y="0"/>
                  </a:lnTo>
                  <a:lnTo>
                    <a:pt x="2" y="0"/>
                  </a:lnTo>
                  <a:lnTo>
                    <a:pt x="0" y="87"/>
                  </a:lnTo>
                  <a:lnTo>
                    <a:pt x="0" y="1429"/>
                  </a:lnTo>
                  <a:lnTo>
                    <a:pt x="0" y="1429"/>
                  </a:lnTo>
                  <a:cubicBezTo>
                    <a:pt x="5" y="1429"/>
                    <a:pt x="9" y="1429"/>
                    <a:pt x="15" y="1429"/>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1" name="Freeform 57">
              <a:extLst>
                <a:ext uri="{FF2B5EF4-FFF2-40B4-BE49-F238E27FC236}">
                  <a16:creationId xmlns:a16="http://schemas.microsoft.com/office/drawing/2014/main" id="{92B476A3-BCCC-7A4D-88A9-4C5ACBC977B5}"/>
                </a:ext>
              </a:extLst>
            </p:cNvPr>
            <p:cNvSpPr>
              <a:spLocks noChangeArrowheads="1"/>
            </p:cNvSpPr>
            <p:nvPr/>
          </p:nvSpPr>
          <p:spPr bwMode="auto">
            <a:xfrm>
              <a:off x="5482701" y="1726858"/>
              <a:ext cx="114301" cy="114299"/>
            </a:xfrm>
            <a:custGeom>
              <a:avLst/>
              <a:gdLst>
                <a:gd name="T0" fmla="*/ 25 w 161"/>
                <a:gd name="T1" fmla="*/ 0 h 161"/>
                <a:gd name="T2" fmla="*/ 25 w 161"/>
                <a:gd name="T3" fmla="*/ 0 h 161"/>
                <a:gd name="T4" fmla="*/ 51 w 161"/>
                <a:gd name="T5" fmla="*/ 25 h 161"/>
                <a:gd name="T6" fmla="*/ 51 w 161"/>
                <a:gd name="T7" fmla="*/ 25 h 161"/>
                <a:gd name="T8" fmla="*/ 135 w 161"/>
                <a:gd name="T9" fmla="*/ 109 h 161"/>
                <a:gd name="T10" fmla="*/ 135 w 161"/>
                <a:gd name="T11" fmla="*/ 109 h 161"/>
                <a:gd name="T12" fmla="*/ 160 w 161"/>
                <a:gd name="T13" fmla="*/ 134 h 161"/>
                <a:gd name="T14" fmla="*/ 160 w 161"/>
                <a:gd name="T15" fmla="*/ 134 h 161"/>
                <a:gd name="T16" fmla="*/ 135 w 161"/>
                <a:gd name="T17" fmla="*/ 160 h 161"/>
                <a:gd name="T18" fmla="*/ 135 w 161"/>
                <a:gd name="T19" fmla="*/ 160 h 161"/>
                <a:gd name="T20" fmla="*/ 0 w 161"/>
                <a:gd name="T21" fmla="*/ 25 h 161"/>
                <a:gd name="T22" fmla="*/ 0 w 161"/>
                <a:gd name="T23" fmla="*/ 25 h 161"/>
                <a:gd name="T24" fmla="*/ 2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25" y="0"/>
                  </a:moveTo>
                  <a:lnTo>
                    <a:pt x="25" y="0"/>
                  </a:lnTo>
                  <a:cubicBezTo>
                    <a:pt x="39" y="0"/>
                    <a:pt x="51" y="11"/>
                    <a:pt x="51" y="25"/>
                  </a:cubicBezTo>
                  <a:lnTo>
                    <a:pt x="51" y="25"/>
                  </a:lnTo>
                  <a:cubicBezTo>
                    <a:pt x="51" y="72"/>
                    <a:pt x="88" y="109"/>
                    <a:pt x="135" y="109"/>
                  </a:cubicBezTo>
                  <a:lnTo>
                    <a:pt x="135" y="109"/>
                  </a:lnTo>
                  <a:cubicBezTo>
                    <a:pt x="149" y="109"/>
                    <a:pt x="160" y="120"/>
                    <a:pt x="160" y="134"/>
                  </a:cubicBezTo>
                  <a:lnTo>
                    <a:pt x="160" y="134"/>
                  </a:lnTo>
                  <a:cubicBezTo>
                    <a:pt x="160" y="148"/>
                    <a:pt x="149" y="160"/>
                    <a:pt x="135" y="160"/>
                  </a:cubicBezTo>
                  <a:lnTo>
                    <a:pt x="135" y="160"/>
                  </a:lnTo>
                  <a:cubicBezTo>
                    <a:pt x="61" y="160"/>
                    <a:pt x="0" y="99"/>
                    <a:pt x="0" y="25"/>
                  </a:cubicBezTo>
                  <a:lnTo>
                    <a:pt x="0" y="25"/>
                  </a:lnTo>
                  <a:cubicBezTo>
                    <a:pt x="0" y="11"/>
                    <a:pt x="11" y="0"/>
                    <a:pt x="2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2" name="Freeform 58">
              <a:extLst>
                <a:ext uri="{FF2B5EF4-FFF2-40B4-BE49-F238E27FC236}">
                  <a16:creationId xmlns:a16="http://schemas.microsoft.com/office/drawing/2014/main" id="{5C34F7BC-4C44-194D-A3A5-1D654F14ADA9}"/>
                </a:ext>
              </a:extLst>
            </p:cNvPr>
            <p:cNvSpPr>
              <a:spLocks noChangeArrowheads="1"/>
            </p:cNvSpPr>
            <p:nvPr/>
          </p:nvSpPr>
          <p:spPr bwMode="auto">
            <a:xfrm>
              <a:off x="5788531" y="1726858"/>
              <a:ext cx="114299" cy="114299"/>
            </a:xfrm>
            <a:custGeom>
              <a:avLst/>
              <a:gdLst>
                <a:gd name="T0" fmla="*/ 135 w 161"/>
                <a:gd name="T1" fmla="*/ 0 h 161"/>
                <a:gd name="T2" fmla="*/ 135 w 161"/>
                <a:gd name="T3" fmla="*/ 0 h 161"/>
                <a:gd name="T4" fmla="*/ 160 w 161"/>
                <a:gd name="T5" fmla="*/ 25 h 161"/>
                <a:gd name="T6" fmla="*/ 160 w 161"/>
                <a:gd name="T7" fmla="*/ 25 h 161"/>
                <a:gd name="T8" fmla="*/ 26 w 161"/>
                <a:gd name="T9" fmla="*/ 160 h 161"/>
                <a:gd name="T10" fmla="*/ 26 w 161"/>
                <a:gd name="T11" fmla="*/ 160 h 161"/>
                <a:gd name="T12" fmla="*/ 0 w 161"/>
                <a:gd name="T13" fmla="*/ 134 h 161"/>
                <a:gd name="T14" fmla="*/ 0 w 161"/>
                <a:gd name="T15" fmla="*/ 134 h 161"/>
                <a:gd name="T16" fmla="*/ 26 w 161"/>
                <a:gd name="T17" fmla="*/ 109 h 161"/>
                <a:gd name="T18" fmla="*/ 26 w 161"/>
                <a:gd name="T19" fmla="*/ 109 h 161"/>
                <a:gd name="T20" fmla="*/ 110 w 161"/>
                <a:gd name="T21" fmla="*/ 25 h 161"/>
                <a:gd name="T22" fmla="*/ 110 w 161"/>
                <a:gd name="T23" fmla="*/ 25 h 161"/>
                <a:gd name="T24" fmla="*/ 13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135" y="0"/>
                  </a:moveTo>
                  <a:lnTo>
                    <a:pt x="135" y="0"/>
                  </a:lnTo>
                  <a:cubicBezTo>
                    <a:pt x="149" y="0"/>
                    <a:pt x="160" y="11"/>
                    <a:pt x="160" y="25"/>
                  </a:cubicBezTo>
                  <a:lnTo>
                    <a:pt x="160" y="25"/>
                  </a:lnTo>
                  <a:cubicBezTo>
                    <a:pt x="160" y="99"/>
                    <a:pt x="100" y="160"/>
                    <a:pt x="26" y="160"/>
                  </a:cubicBezTo>
                  <a:lnTo>
                    <a:pt x="26" y="160"/>
                  </a:lnTo>
                  <a:cubicBezTo>
                    <a:pt x="12" y="160"/>
                    <a:pt x="0" y="148"/>
                    <a:pt x="0" y="134"/>
                  </a:cubicBezTo>
                  <a:lnTo>
                    <a:pt x="0" y="134"/>
                  </a:lnTo>
                  <a:cubicBezTo>
                    <a:pt x="0" y="120"/>
                    <a:pt x="12" y="109"/>
                    <a:pt x="26" y="109"/>
                  </a:cubicBezTo>
                  <a:lnTo>
                    <a:pt x="26" y="109"/>
                  </a:lnTo>
                  <a:cubicBezTo>
                    <a:pt x="72" y="109"/>
                    <a:pt x="110" y="72"/>
                    <a:pt x="110" y="25"/>
                  </a:cubicBezTo>
                  <a:lnTo>
                    <a:pt x="110" y="25"/>
                  </a:lnTo>
                  <a:cubicBezTo>
                    <a:pt x="110" y="11"/>
                    <a:pt x="121" y="0"/>
                    <a:pt x="13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3" name="Freeform 59">
              <a:extLst>
                <a:ext uri="{FF2B5EF4-FFF2-40B4-BE49-F238E27FC236}">
                  <a16:creationId xmlns:a16="http://schemas.microsoft.com/office/drawing/2014/main" id="{9EF94BC3-1FE6-7846-84D2-DC101495736C}"/>
                </a:ext>
              </a:extLst>
            </p:cNvPr>
            <p:cNvSpPr>
              <a:spLocks noChangeArrowheads="1"/>
            </p:cNvSpPr>
            <p:nvPr/>
          </p:nvSpPr>
          <p:spPr bwMode="auto">
            <a:xfrm>
              <a:off x="5498147" y="932935"/>
              <a:ext cx="392326" cy="639463"/>
            </a:xfrm>
            <a:custGeom>
              <a:avLst/>
              <a:gdLst>
                <a:gd name="T0" fmla="*/ 519 w 558"/>
                <a:gd name="T1" fmla="*/ 0 h 914"/>
                <a:gd name="T2" fmla="*/ 519 w 558"/>
                <a:gd name="T3" fmla="*/ 0 h 914"/>
                <a:gd name="T4" fmla="*/ 549 w 558"/>
                <a:gd name="T5" fmla="*/ 21 h 914"/>
                <a:gd name="T6" fmla="*/ 549 w 558"/>
                <a:gd name="T7" fmla="*/ 23 h 914"/>
                <a:gd name="T8" fmla="*/ 557 w 558"/>
                <a:gd name="T9" fmla="*/ 80 h 914"/>
                <a:gd name="T10" fmla="*/ 557 w 558"/>
                <a:gd name="T11" fmla="*/ 814 h 914"/>
                <a:gd name="T12" fmla="*/ 557 w 558"/>
                <a:gd name="T13" fmla="*/ 814 h 914"/>
                <a:gd name="T14" fmla="*/ 422 w 558"/>
                <a:gd name="T15" fmla="*/ 913 h 914"/>
                <a:gd name="T16" fmla="*/ 135 w 558"/>
                <a:gd name="T17" fmla="*/ 913 h 914"/>
                <a:gd name="T18" fmla="*/ 135 w 558"/>
                <a:gd name="T19" fmla="*/ 913 h 914"/>
                <a:gd name="T20" fmla="*/ 0 w 558"/>
                <a:gd name="T21" fmla="*/ 814 h 914"/>
                <a:gd name="T22" fmla="*/ 0 w 558"/>
                <a:gd name="T23" fmla="*/ 80 h 914"/>
                <a:gd name="T24" fmla="*/ 9 w 558"/>
                <a:gd name="T25" fmla="*/ 23 h 914"/>
                <a:gd name="T26" fmla="*/ 9 w 558"/>
                <a:gd name="T27" fmla="*/ 21 h 914"/>
                <a:gd name="T28" fmla="*/ 9 w 558"/>
                <a:gd name="T29" fmla="*/ 21 h 914"/>
                <a:gd name="T30" fmla="*/ 38 w 558"/>
                <a:gd name="T31" fmla="*/ 0 h 914"/>
                <a:gd name="T32" fmla="*/ 519 w 558"/>
                <a:gd name="T33"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519" y="0"/>
                  </a:moveTo>
                  <a:lnTo>
                    <a:pt x="519" y="0"/>
                  </a:lnTo>
                  <a:cubicBezTo>
                    <a:pt x="536" y="0"/>
                    <a:pt x="549" y="10"/>
                    <a:pt x="549" y="21"/>
                  </a:cubicBezTo>
                  <a:lnTo>
                    <a:pt x="549" y="23"/>
                  </a:lnTo>
                  <a:lnTo>
                    <a:pt x="557" y="80"/>
                  </a:lnTo>
                  <a:lnTo>
                    <a:pt x="557" y="814"/>
                  </a:lnTo>
                  <a:lnTo>
                    <a:pt x="557" y="814"/>
                  </a:lnTo>
                  <a:cubicBezTo>
                    <a:pt x="557" y="869"/>
                    <a:pt x="497" y="913"/>
                    <a:pt x="422" y="913"/>
                  </a:cubicBezTo>
                  <a:lnTo>
                    <a:pt x="135" y="913"/>
                  </a:lnTo>
                  <a:lnTo>
                    <a:pt x="135" y="913"/>
                  </a:lnTo>
                  <a:cubicBezTo>
                    <a:pt x="61" y="913"/>
                    <a:pt x="0" y="869"/>
                    <a:pt x="0" y="814"/>
                  </a:cubicBezTo>
                  <a:lnTo>
                    <a:pt x="0" y="80"/>
                  </a:lnTo>
                  <a:lnTo>
                    <a:pt x="9" y="23"/>
                  </a:lnTo>
                  <a:lnTo>
                    <a:pt x="9" y="21"/>
                  </a:lnTo>
                  <a:lnTo>
                    <a:pt x="9" y="21"/>
                  </a:lnTo>
                  <a:cubicBezTo>
                    <a:pt x="9" y="10"/>
                    <a:pt x="22" y="0"/>
                    <a:pt x="38" y="0"/>
                  </a:cubicBezTo>
                  <a:lnTo>
                    <a:pt x="519" y="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44" name="Freeform 60">
              <a:extLst>
                <a:ext uri="{FF2B5EF4-FFF2-40B4-BE49-F238E27FC236}">
                  <a16:creationId xmlns:a16="http://schemas.microsoft.com/office/drawing/2014/main" id="{D8476049-ADF4-B544-8396-5097B7550FF4}"/>
                </a:ext>
              </a:extLst>
            </p:cNvPr>
            <p:cNvSpPr>
              <a:spLocks noChangeArrowheads="1"/>
            </p:cNvSpPr>
            <p:nvPr/>
          </p:nvSpPr>
          <p:spPr bwMode="auto">
            <a:xfrm>
              <a:off x="5498147" y="932935"/>
              <a:ext cx="194618" cy="639463"/>
            </a:xfrm>
            <a:custGeom>
              <a:avLst/>
              <a:gdLst>
                <a:gd name="T0" fmla="*/ 135 w 279"/>
                <a:gd name="T1" fmla="*/ 913 h 914"/>
                <a:gd name="T2" fmla="*/ 278 w 279"/>
                <a:gd name="T3" fmla="*/ 913 h 914"/>
                <a:gd name="T4" fmla="*/ 278 w 279"/>
                <a:gd name="T5" fmla="*/ 0 h 914"/>
                <a:gd name="T6" fmla="*/ 38 w 279"/>
                <a:gd name="T7" fmla="*/ 0 h 914"/>
                <a:gd name="T8" fmla="*/ 38 w 279"/>
                <a:gd name="T9" fmla="*/ 0 h 914"/>
                <a:gd name="T10" fmla="*/ 9 w 279"/>
                <a:gd name="T11" fmla="*/ 21 h 914"/>
                <a:gd name="T12" fmla="*/ 9 w 279"/>
                <a:gd name="T13" fmla="*/ 23 h 914"/>
                <a:gd name="T14" fmla="*/ 0 w 279"/>
                <a:gd name="T15" fmla="*/ 80 h 914"/>
                <a:gd name="T16" fmla="*/ 0 w 279"/>
                <a:gd name="T17" fmla="*/ 814 h 914"/>
                <a:gd name="T18" fmla="*/ 0 w 279"/>
                <a:gd name="T19" fmla="*/ 814 h 914"/>
                <a:gd name="T20" fmla="*/ 135 w 279"/>
                <a:gd name="T21"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35" y="913"/>
                  </a:moveTo>
                  <a:lnTo>
                    <a:pt x="278" y="913"/>
                  </a:lnTo>
                  <a:lnTo>
                    <a:pt x="278" y="0"/>
                  </a:lnTo>
                  <a:lnTo>
                    <a:pt x="38" y="0"/>
                  </a:lnTo>
                  <a:lnTo>
                    <a:pt x="38" y="0"/>
                  </a:lnTo>
                  <a:cubicBezTo>
                    <a:pt x="22" y="0"/>
                    <a:pt x="9" y="10"/>
                    <a:pt x="9" y="21"/>
                  </a:cubicBezTo>
                  <a:lnTo>
                    <a:pt x="9" y="23"/>
                  </a:lnTo>
                  <a:lnTo>
                    <a:pt x="0" y="80"/>
                  </a:lnTo>
                  <a:lnTo>
                    <a:pt x="0" y="814"/>
                  </a:lnTo>
                  <a:lnTo>
                    <a:pt x="0" y="814"/>
                  </a:lnTo>
                  <a:cubicBezTo>
                    <a:pt x="0" y="869"/>
                    <a:pt x="61" y="913"/>
                    <a:pt x="135" y="913"/>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5" name="Freeform 61">
              <a:extLst>
                <a:ext uri="{FF2B5EF4-FFF2-40B4-BE49-F238E27FC236}">
                  <a16:creationId xmlns:a16="http://schemas.microsoft.com/office/drawing/2014/main" id="{B9B6C2AD-4892-2F45-A5A4-5C54D4ABE154}"/>
                </a:ext>
              </a:extLst>
            </p:cNvPr>
            <p:cNvSpPr>
              <a:spLocks noChangeArrowheads="1"/>
            </p:cNvSpPr>
            <p:nvPr/>
          </p:nvSpPr>
          <p:spPr bwMode="auto">
            <a:xfrm>
              <a:off x="5816333" y="1353065"/>
              <a:ext cx="95766" cy="182263"/>
            </a:xfrm>
            <a:custGeom>
              <a:avLst/>
              <a:gdLst>
                <a:gd name="T0" fmla="*/ 38 w 135"/>
                <a:gd name="T1" fmla="*/ 0 h 261"/>
                <a:gd name="T2" fmla="*/ 134 w 135"/>
                <a:gd name="T3" fmla="*/ 245 h 261"/>
                <a:gd name="T4" fmla="*/ 96 w 135"/>
                <a:gd name="T5" fmla="*/ 260 h 261"/>
                <a:gd name="T6" fmla="*/ 0 w 135"/>
                <a:gd name="T7" fmla="*/ 15 h 261"/>
                <a:gd name="T8" fmla="*/ 38 w 135"/>
                <a:gd name="T9" fmla="*/ 0 h 261"/>
              </a:gdLst>
              <a:ahLst/>
              <a:cxnLst>
                <a:cxn ang="0">
                  <a:pos x="T0" y="T1"/>
                </a:cxn>
                <a:cxn ang="0">
                  <a:pos x="T2" y="T3"/>
                </a:cxn>
                <a:cxn ang="0">
                  <a:pos x="T4" y="T5"/>
                </a:cxn>
                <a:cxn ang="0">
                  <a:pos x="T6" y="T7"/>
                </a:cxn>
                <a:cxn ang="0">
                  <a:pos x="T8" y="T9"/>
                </a:cxn>
              </a:cxnLst>
              <a:rect l="0" t="0" r="r" b="b"/>
              <a:pathLst>
                <a:path w="135" h="261">
                  <a:moveTo>
                    <a:pt x="38" y="0"/>
                  </a:moveTo>
                  <a:lnTo>
                    <a:pt x="134" y="245"/>
                  </a:lnTo>
                  <a:lnTo>
                    <a:pt x="96" y="260"/>
                  </a:lnTo>
                  <a:lnTo>
                    <a:pt x="0" y="15"/>
                  </a:lnTo>
                  <a:lnTo>
                    <a:pt x="38"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6" name="Freeform 62">
              <a:extLst>
                <a:ext uri="{FF2B5EF4-FFF2-40B4-BE49-F238E27FC236}">
                  <a16:creationId xmlns:a16="http://schemas.microsoft.com/office/drawing/2014/main" id="{56F06EB0-FCEB-BC40-B87D-DB6EF24153EE}"/>
                </a:ext>
              </a:extLst>
            </p:cNvPr>
            <p:cNvSpPr>
              <a:spLocks noChangeArrowheads="1"/>
            </p:cNvSpPr>
            <p:nvPr/>
          </p:nvSpPr>
          <p:spPr bwMode="auto">
            <a:xfrm>
              <a:off x="5844137" y="1192427"/>
              <a:ext cx="55605" cy="27804"/>
            </a:xfrm>
            <a:custGeom>
              <a:avLst/>
              <a:gdLst>
                <a:gd name="T0" fmla="*/ 0 w 78"/>
                <a:gd name="T1" fmla="*/ 0 h 41"/>
                <a:gd name="T2" fmla="*/ 77 w 78"/>
                <a:gd name="T3" fmla="*/ 0 h 41"/>
                <a:gd name="T4" fmla="*/ 77 w 78"/>
                <a:gd name="T5" fmla="*/ 40 h 41"/>
                <a:gd name="T6" fmla="*/ 0 w 78"/>
                <a:gd name="T7" fmla="*/ 40 h 41"/>
                <a:gd name="T8" fmla="*/ 0 w 78"/>
                <a:gd name="T9" fmla="*/ 0 h 41"/>
              </a:gdLst>
              <a:ahLst/>
              <a:cxnLst>
                <a:cxn ang="0">
                  <a:pos x="T0" y="T1"/>
                </a:cxn>
                <a:cxn ang="0">
                  <a:pos x="T2" y="T3"/>
                </a:cxn>
                <a:cxn ang="0">
                  <a:pos x="T4" y="T5"/>
                </a:cxn>
                <a:cxn ang="0">
                  <a:pos x="T6" y="T7"/>
                </a:cxn>
                <a:cxn ang="0">
                  <a:pos x="T8" y="T9"/>
                </a:cxn>
              </a:cxnLst>
              <a:rect l="0" t="0" r="r" b="b"/>
              <a:pathLst>
                <a:path w="78" h="41">
                  <a:moveTo>
                    <a:pt x="0" y="0"/>
                  </a:moveTo>
                  <a:lnTo>
                    <a:pt x="77" y="0"/>
                  </a:lnTo>
                  <a:lnTo>
                    <a:pt x="77"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7" name="Freeform 63">
              <a:extLst>
                <a:ext uri="{FF2B5EF4-FFF2-40B4-BE49-F238E27FC236}">
                  <a16:creationId xmlns:a16="http://schemas.microsoft.com/office/drawing/2014/main" id="{EA05B40B-C11C-0B40-BE9A-1E1552A25FE7}"/>
                </a:ext>
              </a:extLst>
            </p:cNvPr>
            <p:cNvSpPr>
              <a:spLocks noChangeArrowheads="1"/>
            </p:cNvSpPr>
            <p:nvPr/>
          </p:nvSpPr>
          <p:spPr bwMode="auto">
            <a:xfrm>
              <a:off x="5831780" y="920578"/>
              <a:ext cx="67962" cy="83409"/>
            </a:xfrm>
            <a:custGeom>
              <a:avLst/>
              <a:gdLst>
                <a:gd name="T0" fmla="*/ 62 w 97"/>
                <a:gd name="T1" fmla="*/ 0 h 118"/>
                <a:gd name="T2" fmla="*/ 96 w 97"/>
                <a:gd name="T3" fmla="*/ 22 h 118"/>
                <a:gd name="T4" fmla="*/ 34 w 97"/>
                <a:gd name="T5" fmla="*/ 117 h 118"/>
                <a:gd name="T6" fmla="*/ 0 w 97"/>
                <a:gd name="T7" fmla="*/ 95 h 118"/>
                <a:gd name="T8" fmla="*/ 62 w 97"/>
                <a:gd name="T9" fmla="*/ 0 h 118"/>
              </a:gdLst>
              <a:ahLst/>
              <a:cxnLst>
                <a:cxn ang="0">
                  <a:pos x="T0" y="T1"/>
                </a:cxn>
                <a:cxn ang="0">
                  <a:pos x="T2" y="T3"/>
                </a:cxn>
                <a:cxn ang="0">
                  <a:pos x="T4" y="T5"/>
                </a:cxn>
                <a:cxn ang="0">
                  <a:pos x="T6" y="T7"/>
                </a:cxn>
                <a:cxn ang="0">
                  <a:pos x="T8" y="T9"/>
                </a:cxn>
              </a:cxnLst>
              <a:rect l="0" t="0" r="r" b="b"/>
              <a:pathLst>
                <a:path w="97" h="118">
                  <a:moveTo>
                    <a:pt x="62" y="0"/>
                  </a:moveTo>
                  <a:lnTo>
                    <a:pt x="96" y="22"/>
                  </a:lnTo>
                  <a:lnTo>
                    <a:pt x="34" y="117"/>
                  </a:lnTo>
                  <a:lnTo>
                    <a:pt x="0" y="95"/>
                  </a:lnTo>
                  <a:lnTo>
                    <a:pt x="62"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8" name="Freeform 64">
              <a:extLst>
                <a:ext uri="{FF2B5EF4-FFF2-40B4-BE49-F238E27FC236}">
                  <a16:creationId xmlns:a16="http://schemas.microsoft.com/office/drawing/2014/main" id="{3A93D090-9941-DF4E-AF10-3CF8273EB343}"/>
                </a:ext>
              </a:extLst>
            </p:cNvPr>
            <p:cNvSpPr>
              <a:spLocks noChangeArrowheads="1"/>
            </p:cNvSpPr>
            <p:nvPr/>
          </p:nvSpPr>
          <p:spPr bwMode="auto">
            <a:xfrm>
              <a:off x="5467256" y="1353065"/>
              <a:ext cx="95764" cy="182263"/>
            </a:xfrm>
            <a:custGeom>
              <a:avLst/>
              <a:gdLst>
                <a:gd name="T0" fmla="*/ 96 w 135"/>
                <a:gd name="T1" fmla="*/ 0 h 261"/>
                <a:gd name="T2" fmla="*/ 134 w 135"/>
                <a:gd name="T3" fmla="*/ 15 h 261"/>
                <a:gd name="T4" fmla="*/ 37 w 135"/>
                <a:gd name="T5" fmla="*/ 260 h 261"/>
                <a:gd name="T6" fmla="*/ 0 w 135"/>
                <a:gd name="T7" fmla="*/ 245 h 261"/>
                <a:gd name="T8" fmla="*/ 96 w 135"/>
                <a:gd name="T9" fmla="*/ 0 h 261"/>
              </a:gdLst>
              <a:ahLst/>
              <a:cxnLst>
                <a:cxn ang="0">
                  <a:pos x="T0" y="T1"/>
                </a:cxn>
                <a:cxn ang="0">
                  <a:pos x="T2" y="T3"/>
                </a:cxn>
                <a:cxn ang="0">
                  <a:pos x="T4" y="T5"/>
                </a:cxn>
                <a:cxn ang="0">
                  <a:pos x="T6" y="T7"/>
                </a:cxn>
                <a:cxn ang="0">
                  <a:pos x="T8" y="T9"/>
                </a:cxn>
              </a:cxnLst>
              <a:rect l="0" t="0" r="r" b="b"/>
              <a:pathLst>
                <a:path w="135" h="261">
                  <a:moveTo>
                    <a:pt x="96" y="0"/>
                  </a:moveTo>
                  <a:lnTo>
                    <a:pt x="134" y="15"/>
                  </a:lnTo>
                  <a:lnTo>
                    <a:pt x="37" y="260"/>
                  </a:lnTo>
                  <a:lnTo>
                    <a:pt x="0" y="245"/>
                  </a:lnTo>
                  <a:lnTo>
                    <a:pt x="96"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9" name="Freeform 65">
              <a:extLst>
                <a:ext uri="{FF2B5EF4-FFF2-40B4-BE49-F238E27FC236}">
                  <a16:creationId xmlns:a16="http://schemas.microsoft.com/office/drawing/2014/main" id="{8338E364-FCF9-5743-B1E0-6D9235051238}"/>
                </a:ext>
              </a:extLst>
            </p:cNvPr>
            <p:cNvSpPr>
              <a:spLocks noChangeArrowheads="1"/>
            </p:cNvSpPr>
            <p:nvPr/>
          </p:nvSpPr>
          <p:spPr bwMode="auto">
            <a:xfrm>
              <a:off x="5479612" y="1192427"/>
              <a:ext cx="52515" cy="27804"/>
            </a:xfrm>
            <a:custGeom>
              <a:avLst/>
              <a:gdLst>
                <a:gd name="T0" fmla="*/ 0 w 77"/>
                <a:gd name="T1" fmla="*/ 0 h 41"/>
                <a:gd name="T2" fmla="*/ 76 w 77"/>
                <a:gd name="T3" fmla="*/ 0 h 41"/>
                <a:gd name="T4" fmla="*/ 76 w 77"/>
                <a:gd name="T5" fmla="*/ 40 h 41"/>
                <a:gd name="T6" fmla="*/ 0 w 77"/>
                <a:gd name="T7" fmla="*/ 40 h 41"/>
                <a:gd name="T8" fmla="*/ 0 w 77"/>
                <a:gd name="T9" fmla="*/ 0 h 41"/>
              </a:gdLst>
              <a:ahLst/>
              <a:cxnLst>
                <a:cxn ang="0">
                  <a:pos x="T0" y="T1"/>
                </a:cxn>
                <a:cxn ang="0">
                  <a:pos x="T2" y="T3"/>
                </a:cxn>
                <a:cxn ang="0">
                  <a:pos x="T4" y="T5"/>
                </a:cxn>
                <a:cxn ang="0">
                  <a:pos x="T6" y="T7"/>
                </a:cxn>
                <a:cxn ang="0">
                  <a:pos x="T8" y="T9"/>
                </a:cxn>
              </a:cxnLst>
              <a:rect l="0" t="0" r="r" b="b"/>
              <a:pathLst>
                <a:path w="77" h="41">
                  <a:moveTo>
                    <a:pt x="0" y="0"/>
                  </a:moveTo>
                  <a:lnTo>
                    <a:pt x="76" y="0"/>
                  </a:lnTo>
                  <a:lnTo>
                    <a:pt x="76"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0" name="Freeform 66">
              <a:extLst>
                <a:ext uri="{FF2B5EF4-FFF2-40B4-BE49-F238E27FC236}">
                  <a16:creationId xmlns:a16="http://schemas.microsoft.com/office/drawing/2014/main" id="{5A6EE280-38CC-C44F-8557-A7F53E7BC526}"/>
                </a:ext>
              </a:extLst>
            </p:cNvPr>
            <p:cNvSpPr>
              <a:spLocks noChangeArrowheads="1"/>
            </p:cNvSpPr>
            <p:nvPr/>
          </p:nvSpPr>
          <p:spPr bwMode="auto">
            <a:xfrm>
              <a:off x="5479612" y="920578"/>
              <a:ext cx="67962" cy="83409"/>
            </a:xfrm>
            <a:custGeom>
              <a:avLst/>
              <a:gdLst>
                <a:gd name="T0" fmla="*/ 35 w 97"/>
                <a:gd name="T1" fmla="*/ 0 h 118"/>
                <a:gd name="T2" fmla="*/ 96 w 97"/>
                <a:gd name="T3" fmla="*/ 95 h 118"/>
                <a:gd name="T4" fmla="*/ 62 w 97"/>
                <a:gd name="T5" fmla="*/ 117 h 118"/>
                <a:gd name="T6" fmla="*/ 0 w 97"/>
                <a:gd name="T7" fmla="*/ 22 h 118"/>
                <a:gd name="T8" fmla="*/ 35 w 97"/>
                <a:gd name="T9" fmla="*/ 0 h 118"/>
              </a:gdLst>
              <a:ahLst/>
              <a:cxnLst>
                <a:cxn ang="0">
                  <a:pos x="T0" y="T1"/>
                </a:cxn>
                <a:cxn ang="0">
                  <a:pos x="T2" y="T3"/>
                </a:cxn>
                <a:cxn ang="0">
                  <a:pos x="T4" y="T5"/>
                </a:cxn>
                <a:cxn ang="0">
                  <a:pos x="T6" y="T7"/>
                </a:cxn>
                <a:cxn ang="0">
                  <a:pos x="T8" y="T9"/>
                </a:cxn>
              </a:cxnLst>
              <a:rect l="0" t="0" r="r" b="b"/>
              <a:pathLst>
                <a:path w="97" h="118">
                  <a:moveTo>
                    <a:pt x="35" y="0"/>
                  </a:moveTo>
                  <a:lnTo>
                    <a:pt x="96" y="95"/>
                  </a:lnTo>
                  <a:lnTo>
                    <a:pt x="62" y="117"/>
                  </a:lnTo>
                  <a:lnTo>
                    <a:pt x="0" y="22"/>
                  </a:lnTo>
                  <a:lnTo>
                    <a:pt x="3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1" name="Freeform 67">
              <a:extLst>
                <a:ext uri="{FF2B5EF4-FFF2-40B4-BE49-F238E27FC236}">
                  <a16:creationId xmlns:a16="http://schemas.microsoft.com/office/drawing/2014/main" id="{91397588-CB61-554C-9BC5-C8B0EE2DA446}"/>
                </a:ext>
              </a:extLst>
            </p:cNvPr>
            <p:cNvSpPr>
              <a:spLocks noChangeArrowheads="1"/>
            </p:cNvSpPr>
            <p:nvPr/>
          </p:nvSpPr>
          <p:spPr bwMode="auto">
            <a:xfrm>
              <a:off x="5791619"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2" name="Freeform 68">
              <a:extLst>
                <a:ext uri="{FF2B5EF4-FFF2-40B4-BE49-F238E27FC236}">
                  <a16:creationId xmlns:a16="http://schemas.microsoft.com/office/drawing/2014/main" id="{02D45A7D-E38B-744F-B7C7-9B4F423E9DFF}"/>
                </a:ext>
              </a:extLst>
            </p:cNvPr>
            <p:cNvSpPr>
              <a:spLocks noChangeArrowheads="1"/>
            </p:cNvSpPr>
            <p:nvPr/>
          </p:nvSpPr>
          <p:spPr bwMode="auto">
            <a:xfrm>
              <a:off x="5476522"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3" name="Freeform 69">
              <a:extLst>
                <a:ext uri="{FF2B5EF4-FFF2-40B4-BE49-F238E27FC236}">
                  <a16:creationId xmlns:a16="http://schemas.microsoft.com/office/drawing/2014/main" id="{368456A8-9E1D-B94C-9944-BD7BDA27E240}"/>
                </a:ext>
              </a:extLst>
            </p:cNvPr>
            <p:cNvSpPr>
              <a:spLocks noChangeArrowheads="1"/>
            </p:cNvSpPr>
            <p:nvPr/>
          </p:nvSpPr>
          <p:spPr bwMode="auto">
            <a:xfrm>
              <a:off x="5918277"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4" name="Freeform 70">
              <a:extLst>
                <a:ext uri="{FF2B5EF4-FFF2-40B4-BE49-F238E27FC236}">
                  <a16:creationId xmlns:a16="http://schemas.microsoft.com/office/drawing/2014/main" id="{708DDB70-931F-5340-AD9F-F1F5F7DA7AA2}"/>
                </a:ext>
              </a:extLst>
            </p:cNvPr>
            <p:cNvSpPr>
              <a:spLocks noChangeArrowheads="1"/>
            </p:cNvSpPr>
            <p:nvPr/>
          </p:nvSpPr>
          <p:spPr bwMode="auto">
            <a:xfrm>
              <a:off x="5371490"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5" name="Freeform 71">
              <a:extLst>
                <a:ext uri="{FF2B5EF4-FFF2-40B4-BE49-F238E27FC236}">
                  <a16:creationId xmlns:a16="http://schemas.microsoft.com/office/drawing/2014/main" id="{73B490FB-9F66-5941-9F51-5E694CE2E499}"/>
                </a:ext>
              </a:extLst>
            </p:cNvPr>
            <p:cNvSpPr>
              <a:spLocks noChangeArrowheads="1"/>
            </p:cNvSpPr>
            <p:nvPr/>
          </p:nvSpPr>
          <p:spPr bwMode="auto">
            <a:xfrm>
              <a:off x="5529039" y="982362"/>
              <a:ext cx="330542" cy="410863"/>
            </a:xfrm>
            <a:custGeom>
              <a:avLst/>
              <a:gdLst>
                <a:gd name="T0" fmla="*/ 438 w 471"/>
                <a:gd name="T1" fmla="*/ 0 h 586"/>
                <a:gd name="T2" fmla="*/ 438 w 471"/>
                <a:gd name="T3" fmla="*/ 0 h 586"/>
                <a:gd name="T4" fmla="*/ 463 w 471"/>
                <a:gd name="T5" fmla="*/ 14 h 586"/>
                <a:gd name="T6" fmla="*/ 463 w 471"/>
                <a:gd name="T7" fmla="*/ 14 h 586"/>
                <a:gd name="T8" fmla="*/ 470 w 471"/>
                <a:gd name="T9" fmla="*/ 521 h 586"/>
                <a:gd name="T10" fmla="*/ 470 w 471"/>
                <a:gd name="T11" fmla="*/ 521 h 586"/>
                <a:gd name="T12" fmla="*/ 355 w 471"/>
                <a:gd name="T13" fmla="*/ 585 h 586"/>
                <a:gd name="T14" fmla="*/ 114 w 471"/>
                <a:gd name="T15" fmla="*/ 585 h 586"/>
                <a:gd name="T16" fmla="*/ 114 w 471"/>
                <a:gd name="T17" fmla="*/ 585 h 586"/>
                <a:gd name="T18" fmla="*/ 0 w 471"/>
                <a:gd name="T19" fmla="*/ 521 h 586"/>
                <a:gd name="T20" fmla="*/ 6 w 471"/>
                <a:gd name="T21" fmla="*/ 14 h 586"/>
                <a:gd name="T22" fmla="*/ 6 w 471"/>
                <a:gd name="T23" fmla="*/ 14 h 586"/>
                <a:gd name="T24" fmla="*/ 6 w 471"/>
                <a:gd name="T25" fmla="*/ 14 h 586"/>
                <a:gd name="T26" fmla="*/ 31 w 471"/>
                <a:gd name="T27" fmla="*/ 0 h 586"/>
                <a:gd name="T28" fmla="*/ 438 w 471"/>
                <a:gd name="T29" fmla="*/ 0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71" h="586">
                  <a:moveTo>
                    <a:pt x="438" y="0"/>
                  </a:moveTo>
                  <a:lnTo>
                    <a:pt x="438" y="0"/>
                  </a:lnTo>
                  <a:cubicBezTo>
                    <a:pt x="452" y="0"/>
                    <a:pt x="463" y="5"/>
                    <a:pt x="463" y="14"/>
                  </a:cubicBezTo>
                  <a:lnTo>
                    <a:pt x="463" y="14"/>
                  </a:lnTo>
                  <a:lnTo>
                    <a:pt x="470" y="521"/>
                  </a:lnTo>
                  <a:lnTo>
                    <a:pt x="470" y="521"/>
                  </a:lnTo>
                  <a:cubicBezTo>
                    <a:pt x="470" y="557"/>
                    <a:pt x="419" y="585"/>
                    <a:pt x="355" y="585"/>
                  </a:cubicBezTo>
                  <a:lnTo>
                    <a:pt x="114" y="585"/>
                  </a:lnTo>
                  <a:lnTo>
                    <a:pt x="114" y="585"/>
                  </a:lnTo>
                  <a:cubicBezTo>
                    <a:pt x="51" y="585"/>
                    <a:pt x="0" y="557"/>
                    <a:pt x="0" y="521"/>
                  </a:cubicBezTo>
                  <a:lnTo>
                    <a:pt x="6" y="14"/>
                  </a:lnTo>
                  <a:lnTo>
                    <a:pt x="6" y="14"/>
                  </a:lnTo>
                  <a:lnTo>
                    <a:pt x="6" y="14"/>
                  </a:lnTo>
                  <a:cubicBezTo>
                    <a:pt x="6" y="5"/>
                    <a:pt x="17" y="0"/>
                    <a:pt x="31" y="0"/>
                  </a:cubicBezTo>
                  <a:lnTo>
                    <a:pt x="438" y="0"/>
                  </a:ln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grpSp>
      <p:grpSp>
        <p:nvGrpSpPr>
          <p:cNvPr id="10" name="Group 9">
            <a:extLst>
              <a:ext uri="{FF2B5EF4-FFF2-40B4-BE49-F238E27FC236}">
                <a16:creationId xmlns:a16="http://schemas.microsoft.com/office/drawing/2014/main" id="{678E92EF-111A-BC4D-A7AE-C8CC38BC93E9}"/>
              </a:ext>
            </a:extLst>
          </p:cNvPr>
          <p:cNvGrpSpPr/>
          <p:nvPr/>
        </p:nvGrpSpPr>
        <p:grpSpPr>
          <a:xfrm>
            <a:off x="8617867" y="8683712"/>
            <a:ext cx="1115196" cy="673443"/>
            <a:chOff x="7320769" y="8683712"/>
            <a:chExt cx="1115196" cy="673443"/>
          </a:xfrm>
        </p:grpSpPr>
        <p:sp>
          <p:nvSpPr>
            <p:cNvPr id="256" name="Freeform 72">
              <a:extLst>
                <a:ext uri="{FF2B5EF4-FFF2-40B4-BE49-F238E27FC236}">
                  <a16:creationId xmlns:a16="http://schemas.microsoft.com/office/drawing/2014/main" id="{BE0DD0E2-9553-494D-8F34-5E60FD2BAA26}"/>
                </a:ext>
              </a:extLst>
            </p:cNvPr>
            <p:cNvSpPr>
              <a:spLocks noChangeArrowheads="1"/>
            </p:cNvSpPr>
            <p:nvPr/>
          </p:nvSpPr>
          <p:spPr bwMode="auto">
            <a:xfrm>
              <a:off x="7320769" y="8751674"/>
              <a:ext cx="1115196" cy="537519"/>
            </a:xfrm>
            <a:custGeom>
              <a:avLst/>
              <a:gdLst>
                <a:gd name="T0" fmla="*/ 0 w 1594"/>
                <a:gd name="T1" fmla="*/ 672 h 767"/>
                <a:gd name="T2" fmla="*/ 0 w 1594"/>
                <a:gd name="T3" fmla="*/ 94 h 767"/>
                <a:gd name="T4" fmla="*/ 0 w 1594"/>
                <a:gd name="T5" fmla="*/ 94 h 767"/>
                <a:gd name="T6" fmla="*/ 84 w 1594"/>
                <a:gd name="T7" fmla="*/ 10 h 767"/>
                <a:gd name="T8" fmla="*/ 178 w 1594"/>
                <a:gd name="T9" fmla="*/ 0 h 767"/>
                <a:gd name="T10" fmla="*/ 1383 w 1594"/>
                <a:gd name="T11" fmla="*/ 0 h 767"/>
                <a:gd name="T12" fmla="*/ 1383 w 1594"/>
                <a:gd name="T13" fmla="*/ 0 h 767"/>
                <a:gd name="T14" fmla="*/ 1593 w 1594"/>
                <a:gd name="T15" fmla="*/ 211 h 767"/>
                <a:gd name="T16" fmla="*/ 1593 w 1594"/>
                <a:gd name="T17" fmla="*/ 555 h 767"/>
                <a:gd name="T18" fmla="*/ 1593 w 1594"/>
                <a:gd name="T19" fmla="*/ 555 h 767"/>
                <a:gd name="T20" fmla="*/ 1383 w 1594"/>
                <a:gd name="T21" fmla="*/ 766 h 767"/>
                <a:gd name="T22" fmla="*/ 178 w 1594"/>
                <a:gd name="T23" fmla="*/ 766 h 767"/>
                <a:gd name="T24" fmla="*/ 84 w 1594"/>
                <a:gd name="T25" fmla="*/ 757 h 767"/>
                <a:gd name="T26" fmla="*/ 84 w 1594"/>
                <a:gd name="T27" fmla="*/ 757 h 767"/>
                <a:gd name="T28" fmla="*/ 0 w 1594"/>
                <a:gd name="T29" fmla="*/ 672 h 7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94" h="767">
                  <a:moveTo>
                    <a:pt x="0" y="672"/>
                  </a:moveTo>
                  <a:lnTo>
                    <a:pt x="0" y="94"/>
                  </a:lnTo>
                  <a:lnTo>
                    <a:pt x="0" y="94"/>
                  </a:lnTo>
                  <a:cubicBezTo>
                    <a:pt x="0" y="47"/>
                    <a:pt x="37" y="10"/>
                    <a:pt x="84" y="10"/>
                  </a:cubicBezTo>
                  <a:lnTo>
                    <a:pt x="178" y="0"/>
                  </a:lnTo>
                  <a:lnTo>
                    <a:pt x="1383" y="0"/>
                  </a:lnTo>
                  <a:lnTo>
                    <a:pt x="1383" y="0"/>
                  </a:lnTo>
                  <a:cubicBezTo>
                    <a:pt x="1499" y="0"/>
                    <a:pt x="1593" y="95"/>
                    <a:pt x="1593" y="211"/>
                  </a:cubicBezTo>
                  <a:lnTo>
                    <a:pt x="1593" y="555"/>
                  </a:lnTo>
                  <a:lnTo>
                    <a:pt x="1593" y="555"/>
                  </a:lnTo>
                  <a:cubicBezTo>
                    <a:pt x="1593" y="671"/>
                    <a:pt x="1499" y="766"/>
                    <a:pt x="1383" y="766"/>
                  </a:cubicBezTo>
                  <a:lnTo>
                    <a:pt x="178" y="766"/>
                  </a:lnTo>
                  <a:lnTo>
                    <a:pt x="84" y="757"/>
                  </a:lnTo>
                  <a:lnTo>
                    <a:pt x="84" y="757"/>
                  </a:lnTo>
                  <a:cubicBezTo>
                    <a:pt x="37" y="757"/>
                    <a:pt x="0" y="719"/>
                    <a:pt x="0" y="672"/>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7" name="Freeform 73">
              <a:extLst>
                <a:ext uri="{FF2B5EF4-FFF2-40B4-BE49-F238E27FC236}">
                  <a16:creationId xmlns:a16="http://schemas.microsoft.com/office/drawing/2014/main" id="{403518F4-7D35-724F-A706-A36B268488F3}"/>
                </a:ext>
              </a:extLst>
            </p:cNvPr>
            <p:cNvSpPr>
              <a:spLocks noChangeArrowheads="1"/>
            </p:cNvSpPr>
            <p:nvPr/>
          </p:nvSpPr>
          <p:spPr bwMode="auto">
            <a:xfrm>
              <a:off x="7988034" y="8683712"/>
              <a:ext cx="40158" cy="101942"/>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2"/>
                    <a:pt x="45" y="145"/>
                    <a:pt x="29" y="145"/>
                  </a:cubicBezTo>
                  <a:lnTo>
                    <a:pt x="29" y="145"/>
                  </a:lnTo>
                  <a:cubicBezTo>
                    <a:pt x="13" y="145"/>
                    <a:pt x="0" y="132"/>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8" name="Freeform 74">
              <a:extLst>
                <a:ext uri="{FF2B5EF4-FFF2-40B4-BE49-F238E27FC236}">
                  <a16:creationId xmlns:a16="http://schemas.microsoft.com/office/drawing/2014/main" id="{53D22347-C883-EE4F-B52F-4DA5716CD82B}"/>
                </a:ext>
              </a:extLst>
            </p:cNvPr>
            <p:cNvSpPr>
              <a:spLocks noChangeArrowheads="1"/>
            </p:cNvSpPr>
            <p:nvPr/>
          </p:nvSpPr>
          <p:spPr bwMode="auto">
            <a:xfrm>
              <a:off x="7988034" y="9255211"/>
              <a:ext cx="40158" cy="101944"/>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3"/>
                    <a:pt x="45" y="145"/>
                    <a:pt x="29" y="145"/>
                  </a:cubicBezTo>
                  <a:lnTo>
                    <a:pt x="29" y="145"/>
                  </a:lnTo>
                  <a:cubicBezTo>
                    <a:pt x="13" y="145"/>
                    <a:pt x="0" y="133"/>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9" name="Freeform 75">
              <a:extLst>
                <a:ext uri="{FF2B5EF4-FFF2-40B4-BE49-F238E27FC236}">
                  <a16:creationId xmlns:a16="http://schemas.microsoft.com/office/drawing/2014/main" id="{B71FAA94-80B2-5B47-962E-41F49C992802}"/>
                </a:ext>
              </a:extLst>
            </p:cNvPr>
            <p:cNvSpPr>
              <a:spLocks noChangeArrowheads="1"/>
            </p:cNvSpPr>
            <p:nvPr/>
          </p:nvSpPr>
          <p:spPr bwMode="auto">
            <a:xfrm>
              <a:off x="7354749" y="8785654"/>
              <a:ext cx="1047236" cy="469557"/>
            </a:xfrm>
            <a:custGeom>
              <a:avLst/>
              <a:gdLst>
                <a:gd name="T0" fmla="*/ 0 w 1497"/>
                <a:gd name="T1" fmla="*/ 46 h 670"/>
                <a:gd name="T2" fmla="*/ 0 w 1497"/>
                <a:gd name="T3" fmla="*/ 46 h 670"/>
                <a:gd name="T4" fmla="*/ 35 w 1497"/>
                <a:gd name="T5" fmla="*/ 10 h 670"/>
                <a:gd name="T6" fmla="*/ 38 w 1497"/>
                <a:gd name="T7" fmla="*/ 10 h 670"/>
                <a:gd name="T8" fmla="*/ 131 w 1497"/>
                <a:gd name="T9" fmla="*/ 0 h 670"/>
                <a:gd name="T10" fmla="*/ 1334 w 1497"/>
                <a:gd name="T11" fmla="*/ 0 h 670"/>
                <a:gd name="T12" fmla="*/ 1334 w 1497"/>
                <a:gd name="T13" fmla="*/ 0 h 670"/>
                <a:gd name="T14" fmla="*/ 1496 w 1497"/>
                <a:gd name="T15" fmla="*/ 163 h 670"/>
                <a:gd name="T16" fmla="*/ 1496 w 1497"/>
                <a:gd name="T17" fmla="*/ 507 h 670"/>
                <a:gd name="T18" fmla="*/ 1496 w 1497"/>
                <a:gd name="T19" fmla="*/ 507 h 670"/>
                <a:gd name="T20" fmla="*/ 1334 w 1497"/>
                <a:gd name="T21" fmla="*/ 669 h 670"/>
                <a:gd name="T22" fmla="*/ 131 w 1497"/>
                <a:gd name="T23" fmla="*/ 669 h 670"/>
                <a:gd name="T24" fmla="*/ 38 w 1497"/>
                <a:gd name="T25" fmla="*/ 660 h 670"/>
                <a:gd name="T26" fmla="*/ 35 w 1497"/>
                <a:gd name="T27" fmla="*/ 660 h 670"/>
                <a:gd name="T28" fmla="*/ 35 w 1497"/>
                <a:gd name="T29" fmla="*/ 660 h 670"/>
                <a:gd name="T30" fmla="*/ 0 w 1497"/>
                <a:gd name="T31" fmla="*/ 624 h 670"/>
                <a:gd name="T32" fmla="*/ 0 w 1497"/>
                <a:gd name="T33" fmla="*/ 46 h 6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497" h="670">
                  <a:moveTo>
                    <a:pt x="0" y="46"/>
                  </a:moveTo>
                  <a:lnTo>
                    <a:pt x="0" y="46"/>
                  </a:lnTo>
                  <a:cubicBezTo>
                    <a:pt x="0" y="26"/>
                    <a:pt x="15" y="10"/>
                    <a:pt x="35" y="10"/>
                  </a:cubicBezTo>
                  <a:lnTo>
                    <a:pt x="38" y="10"/>
                  </a:lnTo>
                  <a:lnTo>
                    <a:pt x="131" y="0"/>
                  </a:lnTo>
                  <a:lnTo>
                    <a:pt x="1334" y="0"/>
                  </a:lnTo>
                  <a:lnTo>
                    <a:pt x="1334" y="0"/>
                  </a:lnTo>
                  <a:cubicBezTo>
                    <a:pt x="1423" y="0"/>
                    <a:pt x="1496" y="73"/>
                    <a:pt x="1496" y="163"/>
                  </a:cubicBezTo>
                  <a:lnTo>
                    <a:pt x="1496" y="507"/>
                  </a:lnTo>
                  <a:lnTo>
                    <a:pt x="1496" y="507"/>
                  </a:lnTo>
                  <a:cubicBezTo>
                    <a:pt x="1496" y="597"/>
                    <a:pt x="1423" y="669"/>
                    <a:pt x="1334" y="669"/>
                  </a:cubicBezTo>
                  <a:lnTo>
                    <a:pt x="131" y="669"/>
                  </a:lnTo>
                  <a:lnTo>
                    <a:pt x="38" y="660"/>
                  </a:lnTo>
                  <a:lnTo>
                    <a:pt x="35" y="660"/>
                  </a:lnTo>
                  <a:lnTo>
                    <a:pt x="35" y="660"/>
                  </a:lnTo>
                  <a:cubicBezTo>
                    <a:pt x="15" y="660"/>
                    <a:pt x="0" y="643"/>
                    <a:pt x="0" y="624"/>
                  </a:cubicBezTo>
                  <a:lnTo>
                    <a:pt x="0" y="46"/>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0" name="Freeform 76">
              <a:extLst>
                <a:ext uri="{FF2B5EF4-FFF2-40B4-BE49-F238E27FC236}">
                  <a16:creationId xmlns:a16="http://schemas.microsoft.com/office/drawing/2014/main" id="{FDAE85A5-ADA9-6047-BDF2-E76450B829A1}"/>
                </a:ext>
              </a:extLst>
            </p:cNvPr>
            <p:cNvSpPr>
              <a:spLocks noChangeArrowheads="1"/>
            </p:cNvSpPr>
            <p:nvPr/>
          </p:nvSpPr>
          <p:spPr bwMode="auto">
            <a:xfrm>
              <a:off x="8272239" y="9122377"/>
              <a:ext cx="117389" cy="117389"/>
            </a:xfrm>
            <a:custGeom>
              <a:avLst/>
              <a:gdLst>
                <a:gd name="T0" fmla="*/ 0 w 167"/>
                <a:gd name="T1" fmla="*/ 140 h 167"/>
                <a:gd name="T2" fmla="*/ 0 w 167"/>
                <a:gd name="T3" fmla="*/ 140 h 167"/>
                <a:gd name="T4" fmla="*/ 27 w 167"/>
                <a:gd name="T5" fmla="*/ 113 h 167"/>
                <a:gd name="T6" fmla="*/ 27 w 167"/>
                <a:gd name="T7" fmla="*/ 113 h 167"/>
                <a:gd name="T8" fmla="*/ 113 w 167"/>
                <a:gd name="T9" fmla="*/ 26 h 167"/>
                <a:gd name="T10" fmla="*/ 113 w 167"/>
                <a:gd name="T11" fmla="*/ 26 h 167"/>
                <a:gd name="T12" fmla="*/ 140 w 167"/>
                <a:gd name="T13" fmla="*/ 0 h 167"/>
                <a:gd name="T14" fmla="*/ 140 w 167"/>
                <a:gd name="T15" fmla="*/ 0 h 167"/>
                <a:gd name="T16" fmla="*/ 166 w 167"/>
                <a:gd name="T17" fmla="*/ 26 h 167"/>
                <a:gd name="T18" fmla="*/ 166 w 167"/>
                <a:gd name="T19" fmla="*/ 26 h 167"/>
                <a:gd name="T20" fmla="*/ 27 w 167"/>
                <a:gd name="T21" fmla="*/ 166 h 167"/>
                <a:gd name="T22" fmla="*/ 27 w 167"/>
                <a:gd name="T23" fmla="*/ 166 h 167"/>
                <a:gd name="T24" fmla="*/ 0 w 167"/>
                <a:gd name="T25" fmla="*/ 140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140"/>
                  </a:moveTo>
                  <a:lnTo>
                    <a:pt x="0" y="140"/>
                  </a:lnTo>
                  <a:cubicBezTo>
                    <a:pt x="0" y="125"/>
                    <a:pt x="12" y="113"/>
                    <a:pt x="27" y="113"/>
                  </a:cubicBezTo>
                  <a:lnTo>
                    <a:pt x="27" y="113"/>
                  </a:lnTo>
                  <a:cubicBezTo>
                    <a:pt x="75" y="113"/>
                    <a:pt x="113" y="74"/>
                    <a:pt x="113" y="26"/>
                  </a:cubicBezTo>
                  <a:lnTo>
                    <a:pt x="113" y="26"/>
                  </a:lnTo>
                  <a:cubicBezTo>
                    <a:pt x="113" y="11"/>
                    <a:pt x="126" y="0"/>
                    <a:pt x="140" y="0"/>
                  </a:cubicBezTo>
                  <a:lnTo>
                    <a:pt x="140" y="0"/>
                  </a:lnTo>
                  <a:cubicBezTo>
                    <a:pt x="154" y="0"/>
                    <a:pt x="166" y="11"/>
                    <a:pt x="166" y="26"/>
                  </a:cubicBezTo>
                  <a:lnTo>
                    <a:pt x="166" y="26"/>
                  </a:lnTo>
                  <a:cubicBezTo>
                    <a:pt x="166" y="103"/>
                    <a:pt x="103" y="166"/>
                    <a:pt x="27" y="166"/>
                  </a:cubicBezTo>
                  <a:lnTo>
                    <a:pt x="27" y="166"/>
                  </a:lnTo>
                  <a:cubicBezTo>
                    <a:pt x="12" y="166"/>
                    <a:pt x="0" y="154"/>
                    <a:pt x="0" y="14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1" name="Freeform 77">
              <a:extLst>
                <a:ext uri="{FF2B5EF4-FFF2-40B4-BE49-F238E27FC236}">
                  <a16:creationId xmlns:a16="http://schemas.microsoft.com/office/drawing/2014/main" id="{74470410-1275-E044-929E-AB9B1F4417F4}"/>
                </a:ext>
              </a:extLst>
            </p:cNvPr>
            <p:cNvSpPr>
              <a:spLocks noChangeArrowheads="1"/>
            </p:cNvSpPr>
            <p:nvPr/>
          </p:nvSpPr>
          <p:spPr bwMode="auto">
            <a:xfrm>
              <a:off x="8272239" y="8801101"/>
              <a:ext cx="117389" cy="117389"/>
            </a:xfrm>
            <a:custGeom>
              <a:avLst/>
              <a:gdLst>
                <a:gd name="T0" fmla="*/ 0 w 167"/>
                <a:gd name="T1" fmla="*/ 26 h 167"/>
                <a:gd name="T2" fmla="*/ 0 w 167"/>
                <a:gd name="T3" fmla="*/ 26 h 167"/>
                <a:gd name="T4" fmla="*/ 27 w 167"/>
                <a:gd name="T5" fmla="*/ 0 h 167"/>
                <a:gd name="T6" fmla="*/ 27 w 167"/>
                <a:gd name="T7" fmla="*/ 0 h 167"/>
                <a:gd name="T8" fmla="*/ 166 w 167"/>
                <a:gd name="T9" fmla="*/ 140 h 167"/>
                <a:gd name="T10" fmla="*/ 166 w 167"/>
                <a:gd name="T11" fmla="*/ 140 h 167"/>
                <a:gd name="T12" fmla="*/ 140 w 167"/>
                <a:gd name="T13" fmla="*/ 166 h 167"/>
                <a:gd name="T14" fmla="*/ 140 w 167"/>
                <a:gd name="T15" fmla="*/ 166 h 167"/>
                <a:gd name="T16" fmla="*/ 113 w 167"/>
                <a:gd name="T17" fmla="*/ 140 h 167"/>
                <a:gd name="T18" fmla="*/ 113 w 167"/>
                <a:gd name="T19" fmla="*/ 140 h 167"/>
                <a:gd name="T20" fmla="*/ 27 w 167"/>
                <a:gd name="T21" fmla="*/ 52 h 167"/>
                <a:gd name="T22" fmla="*/ 27 w 167"/>
                <a:gd name="T23" fmla="*/ 52 h 167"/>
                <a:gd name="T24" fmla="*/ 0 w 167"/>
                <a:gd name="T25" fmla="*/ 26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26"/>
                  </a:moveTo>
                  <a:lnTo>
                    <a:pt x="0" y="26"/>
                  </a:lnTo>
                  <a:cubicBezTo>
                    <a:pt x="0" y="11"/>
                    <a:pt x="12" y="0"/>
                    <a:pt x="27" y="0"/>
                  </a:cubicBezTo>
                  <a:lnTo>
                    <a:pt x="27" y="0"/>
                  </a:lnTo>
                  <a:cubicBezTo>
                    <a:pt x="103" y="0"/>
                    <a:pt x="166" y="62"/>
                    <a:pt x="166" y="140"/>
                  </a:cubicBezTo>
                  <a:lnTo>
                    <a:pt x="166" y="140"/>
                  </a:lnTo>
                  <a:cubicBezTo>
                    <a:pt x="166" y="154"/>
                    <a:pt x="154" y="166"/>
                    <a:pt x="140" y="166"/>
                  </a:cubicBezTo>
                  <a:lnTo>
                    <a:pt x="140" y="166"/>
                  </a:lnTo>
                  <a:cubicBezTo>
                    <a:pt x="126" y="166"/>
                    <a:pt x="113" y="154"/>
                    <a:pt x="113" y="140"/>
                  </a:cubicBezTo>
                  <a:lnTo>
                    <a:pt x="113" y="140"/>
                  </a:lnTo>
                  <a:cubicBezTo>
                    <a:pt x="113" y="91"/>
                    <a:pt x="75" y="52"/>
                    <a:pt x="27" y="52"/>
                  </a:cubicBezTo>
                  <a:lnTo>
                    <a:pt x="27" y="52"/>
                  </a:lnTo>
                  <a:cubicBezTo>
                    <a:pt x="12" y="52"/>
                    <a:pt x="0" y="41"/>
                    <a:pt x="0" y="26"/>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2" name="Freeform 78">
              <a:extLst>
                <a:ext uri="{FF2B5EF4-FFF2-40B4-BE49-F238E27FC236}">
                  <a16:creationId xmlns:a16="http://schemas.microsoft.com/office/drawing/2014/main" id="{5139B298-675F-7044-9F1A-3DCB32E37193}"/>
                </a:ext>
              </a:extLst>
            </p:cNvPr>
            <p:cNvSpPr>
              <a:spLocks noChangeArrowheads="1"/>
            </p:cNvSpPr>
            <p:nvPr/>
          </p:nvSpPr>
          <p:spPr bwMode="auto">
            <a:xfrm>
              <a:off x="7444336" y="8816546"/>
              <a:ext cx="667265" cy="407773"/>
            </a:xfrm>
            <a:custGeom>
              <a:avLst/>
              <a:gdLst>
                <a:gd name="T0" fmla="*/ 0 w 951"/>
                <a:gd name="T1" fmla="*/ 40 h 582"/>
                <a:gd name="T2" fmla="*/ 0 w 951"/>
                <a:gd name="T3" fmla="*/ 40 h 582"/>
                <a:gd name="T4" fmla="*/ 22 w 951"/>
                <a:gd name="T5" fmla="*/ 9 h 582"/>
                <a:gd name="T6" fmla="*/ 24 w 951"/>
                <a:gd name="T7" fmla="*/ 9 h 582"/>
                <a:gd name="T8" fmla="*/ 84 w 951"/>
                <a:gd name="T9" fmla="*/ 0 h 582"/>
                <a:gd name="T10" fmla="*/ 848 w 951"/>
                <a:gd name="T11" fmla="*/ 0 h 582"/>
                <a:gd name="T12" fmla="*/ 848 w 951"/>
                <a:gd name="T13" fmla="*/ 0 h 582"/>
                <a:gd name="T14" fmla="*/ 950 w 951"/>
                <a:gd name="T15" fmla="*/ 141 h 582"/>
                <a:gd name="T16" fmla="*/ 950 w 951"/>
                <a:gd name="T17" fmla="*/ 440 h 582"/>
                <a:gd name="T18" fmla="*/ 950 w 951"/>
                <a:gd name="T19" fmla="*/ 440 h 582"/>
                <a:gd name="T20" fmla="*/ 848 w 951"/>
                <a:gd name="T21" fmla="*/ 581 h 582"/>
                <a:gd name="T22" fmla="*/ 84 w 951"/>
                <a:gd name="T23" fmla="*/ 581 h 582"/>
                <a:gd name="T24" fmla="*/ 24 w 951"/>
                <a:gd name="T25" fmla="*/ 572 h 582"/>
                <a:gd name="T26" fmla="*/ 22 w 951"/>
                <a:gd name="T27" fmla="*/ 572 h 582"/>
                <a:gd name="T28" fmla="*/ 22 w 951"/>
                <a:gd name="T29" fmla="*/ 572 h 582"/>
                <a:gd name="T30" fmla="*/ 0 w 951"/>
                <a:gd name="T31" fmla="*/ 542 h 582"/>
                <a:gd name="T32" fmla="*/ 0 w 951"/>
                <a:gd name="T33" fmla="*/ 40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51" h="582">
                  <a:moveTo>
                    <a:pt x="0" y="40"/>
                  </a:moveTo>
                  <a:lnTo>
                    <a:pt x="0" y="40"/>
                  </a:lnTo>
                  <a:cubicBezTo>
                    <a:pt x="0" y="23"/>
                    <a:pt x="10" y="9"/>
                    <a:pt x="22" y="9"/>
                  </a:cubicBezTo>
                  <a:lnTo>
                    <a:pt x="24" y="9"/>
                  </a:lnTo>
                  <a:lnTo>
                    <a:pt x="84" y="0"/>
                  </a:lnTo>
                  <a:lnTo>
                    <a:pt x="848" y="0"/>
                  </a:lnTo>
                  <a:lnTo>
                    <a:pt x="848" y="0"/>
                  </a:lnTo>
                  <a:cubicBezTo>
                    <a:pt x="905" y="0"/>
                    <a:pt x="950" y="64"/>
                    <a:pt x="950" y="141"/>
                  </a:cubicBezTo>
                  <a:lnTo>
                    <a:pt x="950" y="440"/>
                  </a:lnTo>
                  <a:lnTo>
                    <a:pt x="950" y="440"/>
                  </a:lnTo>
                  <a:cubicBezTo>
                    <a:pt x="950" y="518"/>
                    <a:pt x="905" y="581"/>
                    <a:pt x="848" y="581"/>
                  </a:cubicBezTo>
                  <a:lnTo>
                    <a:pt x="84" y="581"/>
                  </a:lnTo>
                  <a:lnTo>
                    <a:pt x="24" y="572"/>
                  </a:lnTo>
                  <a:lnTo>
                    <a:pt x="22" y="572"/>
                  </a:lnTo>
                  <a:lnTo>
                    <a:pt x="22" y="572"/>
                  </a:lnTo>
                  <a:cubicBezTo>
                    <a:pt x="10" y="572"/>
                    <a:pt x="0" y="559"/>
                    <a:pt x="0" y="542"/>
                  </a:cubicBezTo>
                  <a:lnTo>
                    <a:pt x="0" y="4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63" name="Freeform 79">
              <a:extLst>
                <a:ext uri="{FF2B5EF4-FFF2-40B4-BE49-F238E27FC236}">
                  <a16:creationId xmlns:a16="http://schemas.microsoft.com/office/drawing/2014/main" id="{36FE639D-5485-4A43-88D1-27AC83891B46}"/>
                </a:ext>
              </a:extLst>
            </p:cNvPr>
            <p:cNvSpPr>
              <a:spLocks noChangeArrowheads="1"/>
            </p:cNvSpPr>
            <p:nvPr/>
          </p:nvSpPr>
          <p:spPr bwMode="auto">
            <a:xfrm>
              <a:off x="7444336" y="9020432"/>
              <a:ext cx="667265" cy="203886"/>
            </a:xfrm>
            <a:custGeom>
              <a:avLst/>
              <a:gdLst>
                <a:gd name="T0" fmla="*/ 950 w 951"/>
                <a:gd name="T1" fmla="*/ 149 h 291"/>
                <a:gd name="T2" fmla="*/ 950 w 951"/>
                <a:gd name="T3" fmla="*/ 0 h 291"/>
                <a:gd name="T4" fmla="*/ 0 w 951"/>
                <a:gd name="T5" fmla="*/ 0 h 291"/>
                <a:gd name="T6" fmla="*/ 0 w 951"/>
                <a:gd name="T7" fmla="*/ 251 h 291"/>
                <a:gd name="T8" fmla="*/ 0 w 951"/>
                <a:gd name="T9" fmla="*/ 251 h 291"/>
                <a:gd name="T10" fmla="*/ 22 w 951"/>
                <a:gd name="T11" fmla="*/ 281 h 291"/>
                <a:gd name="T12" fmla="*/ 24 w 951"/>
                <a:gd name="T13" fmla="*/ 281 h 291"/>
                <a:gd name="T14" fmla="*/ 84 w 951"/>
                <a:gd name="T15" fmla="*/ 290 h 291"/>
                <a:gd name="T16" fmla="*/ 848 w 951"/>
                <a:gd name="T17" fmla="*/ 290 h 291"/>
                <a:gd name="T18" fmla="*/ 848 w 951"/>
                <a:gd name="T19" fmla="*/ 290 h 291"/>
                <a:gd name="T20" fmla="*/ 950 w 951"/>
                <a:gd name="T21" fmla="*/ 149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51" h="291">
                  <a:moveTo>
                    <a:pt x="950" y="149"/>
                  </a:moveTo>
                  <a:lnTo>
                    <a:pt x="950" y="0"/>
                  </a:lnTo>
                  <a:lnTo>
                    <a:pt x="0" y="0"/>
                  </a:lnTo>
                  <a:lnTo>
                    <a:pt x="0" y="251"/>
                  </a:lnTo>
                  <a:lnTo>
                    <a:pt x="0" y="251"/>
                  </a:lnTo>
                  <a:cubicBezTo>
                    <a:pt x="0" y="268"/>
                    <a:pt x="10" y="281"/>
                    <a:pt x="22" y="281"/>
                  </a:cubicBezTo>
                  <a:lnTo>
                    <a:pt x="24" y="281"/>
                  </a:lnTo>
                  <a:lnTo>
                    <a:pt x="84" y="290"/>
                  </a:lnTo>
                  <a:lnTo>
                    <a:pt x="848" y="290"/>
                  </a:lnTo>
                  <a:lnTo>
                    <a:pt x="848" y="290"/>
                  </a:lnTo>
                  <a:cubicBezTo>
                    <a:pt x="905" y="290"/>
                    <a:pt x="950" y="227"/>
                    <a:pt x="950" y="149"/>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64" name="Freeform 80">
              <a:extLst>
                <a:ext uri="{FF2B5EF4-FFF2-40B4-BE49-F238E27FC236}">
                  <a16:creationId xmlns:a16="http://schemas.microsoft.com/office/drawing/2014/main" id="{F2925599-00A6-144A-9378-BE26B31C2F4C}"/>
                </a:ext>
              </a:extLst>
            </p:cNvPr>
            <p:cNvSpPr>
              <a:spLocks noChangeArrowheads="1"/>
            </p:cNvSpPr>
            <p:nvPr/>
          </p:nvSpPr>
          <p:spPr bwMode="auto">
            <a:xfrm>
              <a:off x="7493763" y="8850528"/>
              <a:ext cx="426308" cy="342899"/>
            </a:xfrm>
            <a:custGeom>
              <a:avLst/>
              <a:gdLst>
                <a:gd name="T0" fmla="*/ 0 w 610"/>
                <a:gd name="T1" fmla="*/ 33 h 491"/>
                <a:gd name="T2" fmla="*/ 0 w 610"/>
                <a:gd name="T3" fmla="*/ 33 h 491"/>
                <a:gd name="T4" fmla="*/ 14 w 610"/>
                <a:gd name="T5" fmla="*/ 7 h 491"/>
                <a:gd name="T6" fmla="*/ 15 w 610"/>
                <a:gd name="T7" fmla="*/ 7 h 491"/>
                <a:gd name="T8" fmla="*/ 542 w 610"/>
                <a:gd name="T9" fmla="*/ 0 h 491"/>
                <a:gd name="T10" fmla="*/ 542 w 610"/>
                <a:gd name="T11" fmla="*/ 0 h 491"/>
                <a:gd name="T12" fmla="*/ 609 w 610"/>
                <a:gd name="T13" fmla="*/ 119 h 491"/>
                <a:gd name="T14" fmla="*/ 609 w 610"/>
                <a:gd name="T15" fmla="*/ 371 h 491"/>
                <a:gd name="T16" fmla="*/ 609 w 610"/>
                <a:gd name="T17" fmla="*/ 371 h 491"/>
                <a:gd name="T18" fmla="*/ 542 w 610"/>
                <a:gd name="T19" fmla="*/ 490 h 491"/>
                <a:gd name="T20" fmla="*/ 15 w 610"/>
                <a:gd name="T21" fmla="*/ 483 h 491"/>
                <a:gd name="T22" fmla="*/ 14 w 610"/>
                <a:gd name="T23" fmla="*/ 483 h 491"/>
                <a:gd name="T24" fmla="*/ 14 w 610"/>
                <a:gd name="T25" fmla="*/ 483 h 491"/>
                <a:gd name="T26" fmla="*/ 0 w 610"/>
                <a:gd name="T27" fmla="*/ 457 h 491"/>
                <a:gd name="T28" fmla="*/ 0 w 610"/>
                <a:gd name="T29" fmla="*/ 33 h 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10" h="491">
                  <a:moveTo>
                    <a:pt x="0" y="33"/>
                  </a:moveTo>
                  <a:lnTo>
                    <a:pt x="0" y="33"/>
                  </a:lnTo>
                  <a:cubicBezTo>
                    <a:pt x="0" y="18"/>
                    <a:pt x="6" y="7"/>
                    <a:pt x="14" y="7"/>
                  </a:cubicBezTo>
                  <a:lnTo>
                    <a:pt x="15" y="7"/>
                  </a:lnTo>
                  <a:lnTo>
                    <a:pt x="542" y="0"/>
                  </a:lnTo>
                  <a:lnTo>
                    <a:pt x="542" y="0"/>
                  </a:lnTo>
                  <a:cubicBezTo>
                    <a:pt x="579" y="0"/>
                    <a:pt x="609" y="53"/>
                    <a:pt x="609" y="119"/>
                  </a:cubicBezTo>
                  <a:lnTo>
                    <a:pt x="609" y="371"/>
                  </a:lnTo>
                  <a:lnTo>
                    <a:pt x="609" y="371"/>
                  </a:lnTo>
                  <a:cubicBezTo>
                    <a:pt x="609" y="437"/>
                    <a:pt x="579" y="490"/>
                    <a:pt x="542" y="490"/>
                  </a:cubicBezTo>
                  <a:lnTo>
                    <a:pt x="15" y="483"/>
                  </a:lnTo>
                  <a:lnTo>
                    <a:pt x="14" y="483"/>
                  </a:lnTo>
                  <a:lnTo>
                    <a:pt x="14" y="483"/>
                  </a:lnTo>
                  <a:cubicBezTo>
                    <a:pt x="6" y="483"/>
                    <a:pt x="0" y="471"/>
                    <a:pt x="0" y="457"/>
                  </a:cubicBezTo>
                  <a:lnTo>
                    <a:pt x="0" y="33"/>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5" name="Freeform 81">
              <a:extLst>
                <a:ext uri="{FF2B5EF4-FFF2-40B4-BE49-F238E27FC236}">
                  <a16:creationId xmlns:a16="http://schemas.microsoft.com/office/drawing/2014/main" id="{9FFA2488-133F-2446-A99B-4C35F8086417}"/>
                </a:ext>
              </a:extLst>
            </p:cNvPr>
            <p:cNvSpPr>
              <a:spLocks noChangeArrowheads="1"/>
            </p:cNvSpPr>
            <p:nvPr/>
          </p:nvSpPr>
          <p:spPr bwMode="auto">
            <a:xfrm>
              <a:off x="7870644" y="8788744"/>
              <a:ext cx="210065" cy="105032"/>
            </a:xfrm>
            <a:custGeom>
              <a:avLst/>
              <a:gdLst>
                <a:gd name="T0" fmla="*/ 0 w 301"/>
                <a:gd name="T1" fmla="*/ 124 h 149"/>
                <a:gd name="T2" fmla="*/ 0 w 301"/>
                <a:gd name="T3" fmla="*/ 124 h 149"/>
                <a:gd name="T4" fmla="*/ 13 w 301"/>
                <a:gd name="T5" fmla="*/ 105 h 149"/>
                <a:gd name="T6" fmla="*/ 269 w 301"/>
                <a:gd name="T7" fmla="*/ 5 h 149"/>
                <a:gd name="T8" fmla="*/ 269 w 301"/>
                <a:gd name="T9" fmla="*/ 5 h 149"/>
                <a:gd name="T10" fmla="*/ 296 w 301"/>
                <a:gd name="T11" fmla="*/ 17 h 149"/>
                <a:gd name="T12" fmla="*/ 296 w 301"/>
                <a:gd name="T13" fmla="*/ 17 h 149"/>
                <a:gd name="T14" fmla="*/ 285 w 301"/>
                <a:gd name="T15" fmla="*/ 44 h 149"/>
                <a:gd name="T16" fmla="*/ 29 w 301"/>
                <a:gd name="T17" fmla="*/ 144 h 149"/>
                <a:gd name="T18" fmla="*/ 29 w 301"/>
                <a:gd name="T19" fmla="*/ 144 h 149"/>
                <a:gd name="T20" fmla="*/ 2 w 301"/>
                <a:gd name="T21" fmla="*/ 132 h 149"/>
                <a:gd name="T22" fmla="*/ 2 w 301"/>
                <a:gd name="T23" fmla="*/ 132 h 149"/>
                <a:gd name="T24" fmla="*/ 0 w 301"/>
                <a:gd name="T25" fmla="*/ 124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124"/>
                  </a:moveTo>
                  <a:lnTo>
                    <a:pt x="0" y="124"/>
                  </a:lnTo>
                  <a:cubicBezTo>
                    <a:pt x="0" y="116"/>
                    <a:pt x="5" y="108"/>
                    <a:pt x="13" y="105"/>
                  </a:cubicBezTo>
                  <a:lnTo>
                    <a:pt x="269" y="5"/>
                  </a:lnTo>
                  <a:lnTo>
                    <a:pt x="269" y="5"/>
                  </a:lnTo>
                  <a:cubicBezTo>
                    <a:pt x="280" y="0"/>
                    <a:pt x="292" y="6"/>
                    <a:pt x="296" y="17"/>
                  </a:cubicBezTo>
                  <a:lnTo>
                    <a:pt x="296" y="17"/>
                  </a:lnTo>
                  <a:cubicBezTo>
                    <a:pt x="300" y="28"/>
                    <a:pt x="295" y="40"/>
                    <a:pt x="285" y="44"/>
                  </a:cubicBezTo>
                  <a:lnTo>
                    <a:pt x="29" y="144"/>
                  </a:lnTo>
                  <a:lnTo>
                    <a:pt x="29" y="144"/>
                  </a:lnTo>
                  <a:cubicBezTo>
                    <a:pt x="18" y="148"/>
                    <a:pt x="6" y="143"/>
                    <a:pt x="2" y="132"/>
                  </a:cubicBezTo>
                  <a:lnTo>
                    <a:pt x="2" y="132"/>
                  </a:lnTo>
                  <a:cubicBezTo>
                    <a:pt x="0" y="129"/>
                    <a:pt x="0" y="127"/>
                    <a:pt x="0" y="1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6" name="Freeform 82">
              <a:extLst>
                <a:ext uri="{FF2B5EF4-FFF2-40B4-BE49-F238E27FC236}">
                  <a16:creationId xmlns:a16="http://schemas.microsoft.com/office/drawing/2014/main" id="{36547952-3F6F-594A-A27C-FF440A7D5C17}"/>
                </a:ext>
              </a:extLst>
            </p:cNvPr>
            <p:cNvSpPr>
              <a:spLocks noChangeArrowheads="1"/>
            </p:cNvSpPr>
            <p:nvPr/>
          </p:nvSpPr>
          <p:spPr bwMode="auto">
            <a:xfrm>
              <a:off x="7713095" y="8791832"/>
              <a:ext cx="30892" cy="86497"/>
            </a:xfrm>
            <a:custGeom>
              <a:avLst/>
              <a:gdLst>
                <a:gd name="T0" fmla="*/ 0 w 43"/>
                <a:gd name="T1" fmla="*/ 101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1 h 123"/>
                <a:gd name="T14" fmla="*/ 42 w 43"/>
                <a:gd name="T15" fmla="*/ 101 h 123"/>
                <a:gd name="T16" fmla="*/ 21 w 43"/>
                <a:gd name="T17" fmla="*/ 122 h 123"/>
                <a:gd name="T18" fmla="*/ 21 w 43"/>
                <a:gd name="T19" fmla="*/ 122 h 123"/>
                <a:gd name="T20" fmla="*/ 0 w 43"/>
                <a:gd name="T21" fmla="*/ 101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1"/>
                  </a:moveTo>
                  <a:lnTo>
                    <a:pt x="0" y="21"/>
                  </a:lnTo>
                  <a:lnTo>
                    <a:pt x="0" y="21"/>
                  </a:lnTo>
                  <a:cubicBezTo>
                    <a:pt x="0" y="9"/>
                    <a:pt x="9" y="0"/>
                    <a:pt x="21" y="0"/>
                  </a:cubicBezTo>
                  <a:lnTo>
                    <a:pt x="21" y="0"/>
                  </a:lnTo>
                  <a:cubicBezTo>
                    <a:pt x="33" y="0"/>
                    <a:pt x="42" y="9"/>
                    <a:pt x="42" y="21"/>
                  </a:cubicBezTo>
                  <a:lnTo>
                    <a:pt x="42" y="101"/>
                  </a:lnTo>
                  <a:lnTo>
                    <a:pt x="42" y="101"/>
                  </a:lnTo>
                  <a:cubicBezTo>
                    <a:pt x="42" y="112"/>
                    <a:pt x="33" y="122"/>
                    <a:pt x="21" y="122"/>
                  </a:cubicBezTo>
                  <a:lnTo>
                    <a:pt x="21" y="122"/>
                  </a:lnTo>
                  <a:cubicBezTo>
                    <a:pt x="9" y="122"/>
                    <a:pt x="0" y="112"/>
                    <a:pt x="0" y="101"/>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7" name="Freeform 83">
              <a:extLst>
                <a:ext uri="{FF2B5EF4-FFF2-40B4-BE49-F238E27FC236}">
                  <a16:creationId xmlns:a16="http://schemas.microsoft.com/office/drawing/2014/main" id="{FEF8EAF3-37E2-844D-84C6-C69E7AA21040}"/>
                </a:ext>
              </a:extLst>
            </p:cNvPr>
            <p:cNvSpPr>
              <a:spLocks noChangeArrowheads="1"/>
            </p:cNvSpPr>
            <p:nvPr/>
          </p:nvSpPr>
          <p:spPr bwMode="auto">
            <a:xfrm>
              <a:off x="7422711" y="8801101"/>
              <a:ext cx="101944" cy="80319"/>
            </a:xfrm>
            <a:custGeom>
              <a:avLst/>
              <a:gdLst>
                <a:gd name="T0" fmla="*/ 0 w 145"/>
                <a:gd name="T1" fmla="*/ 24 h 114"/>
                <a:gd name="T2" fmla="*/ 0 w 145"/>
                <a:gd name="T3" fmla="*/ 24 h 114"/>
                <a:gd name="T4" fmla="*/ 3 w 145"/>
                <a:gd name="T5" fmla="*/ 13 h 114"/>
                <a:gd name="T6" fmla="*/ 3 w 145"/>
                <a:gd name="T7" fmla="*/ 13 h 114"/>
                <a:gd name="T8" fmla="*/ 33 w 145"/>
                <a:gd name="T9" fmla="*/ 7 h 114"/>
                <a:gd name="T10" fmla="*/ 132 w 145"/>
                <a:gd name="T11" fmla="*/ 71 h 114"/>
                <a:gd name="T12" fmla="*/ 132 w 145"/>
                <a:gd name="T13" fmla="*/ 71 h 114"/>
                <a:gd name="T14" fmla="*/ 138 w 145"/>
                <a:gd name="T15" fmla="*/ 100 h 114"/>
                <a:gd name="T16" fmla="*/ 138 w 145"/>
                <a:gd name="T17" fmla="*/ 100 h 114"/>
                <a:gd name="T18" fmla="*/ 108 w 145"/>
                <a:gd name="T19" fmla="*/ 107 h 114"/>
                <a:gd name="T20" fmla="*/ 10 w 145"/>
                <a:gd name="T21" fmla="*/ 43 h 114"/>
                <a:gd name="T22" fmla="*/ 10 w 145"/>
                <a:gd name="T23" fmla="*/ 43 h 114"/>
                <a:gd name="T24" fmla="*/ 0 w 145"/>
                <a:gd name="T25" fmla="*/ 2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4">
                  <a:moveTo>
                    <a:pt x="0" y="24"/>
                  </a:moveTo>
                  <a:lnTo>
                    <a:pt x="0" y="24"/>
                  </a:lnTo>
                  <a:cubicBezTo>
                    <a:pt x="0" y="21"/>
                    <a:pt x="1" y="17"/>
                    <a:pt x="3" y="13"/>
                  </a:cubicBezTo>
                  <a:lnTo>
                    <a:pt x="3" y="13"/>
                  </a:lnTo>
                  <a:cubicBezTo>
                    <a:pt x="10" y="3"/>
                    <a:pt x="23" y="0"/>
                    <a:pt x="33" y="7"/>
                  </a:cubicBezTo>
                  <a:lnTo>
                    <a:pt x="132" y="71"/>
                  </a:lnTo>
                  <a:lnTo>
                    <a:pt x="132" y="71"/>
                  </a:lnTo>
                  <a:cubicBezTo>
                    <a:pt x="141" y="77"/>
                    <a:pt x="144" y="91"/>
                    <a:pt x="138" y="100"/>
                  </a:cubicBezTo>
                  <a:lnTo>
                    <a:pt x="138" y="100"/>
                  </a:lnTo>
                  <a:cubicBezTo>
                    <a:pt x="131" y="110"/>
                    <a:pt x="118" y="113"/>
                    <a:pt x="108" y="107"/>
                  </a:cubicBezTo>
                  <a:lnTo>
                    <a:pt x="10" y="43"/>
                  </a:lnTo>
                  <a:lnTo>
                    <a:pt x="10" y="43"/>
                  </a:lnTo>
                  <a:cubicBezTo>
                    <a:pt x="3" y="38"/>
                    <a:pt x="0" y="32"/>
                    <a:pt x="0" y="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8" name="Freeform 84">
              <a:extLst>
                <a:ext uri="{FF2B5EF4-FFF2-40B4-BE49-F238E27FC236}">
                  <a16:creationId xmlns:a16="http://schemas.microsoft.com/office/drawing/2014/main" id="{58A2731D-9163-C148-BADF-B7F35F67019A}"/>
                </a:ext>
              </a:extLst>
            </p:cNvPr>
            <p:cNvSpPr>
              <a:spLocks noChangeArrowheads="1"/>
            </p:cNvSpPr>
            <p:nvPr/>
          </p:nvSpPr>
          <p:spPr bwMode="auto">
            <a:xfrm>
              <a:off x="7870644" y="9153269"/>
              <a:ext cx="210065" cy="105032"/>
            </a:xfrm>
            <a:custGeom>
              <a:avLst/>
              <a:gdLst>
                <a:gd name="T0" fmla="*/ 0 w 301"/>
                <a:gd name="T1" fmla="*/ 25 h 149"/>
                <a:gd name="T2" fmla="*/ 0 w 301"/>
                <a:gd name="T3" fmla="*/ 25 h 149"/>
                <a:gd name="T4" fmla="*/ 2 w 301"/>
                <a:gd name="T5" fmla="*/ 17 h 149"/>
                <a:gd name="T6" fmla="*/ 2 w 301"/>
                <a:gd name="T7" fmla="*/ 17 h 149"/>
                <a:gd name="T8" fmla="*/ 29 w 301"/>
                <a:gd name="T9" fmla="*/ 5 h 149"/>
                <a:gd name="T10" fmla="*/ 285 w 301"/>
                <a:gd name="T11" fmla="*/ 105 h 149"/>
                <a:gd name="T12" fmla="*/ 285 w 301"/>
                <a:gd name="T13" fmla="*/ 105 h 149"/>
                <a:gd name="T14" fmla="*/ 296 w 301"/>
                <a:gd name="T15" fmla="*/ 132 h 149"/>
                <a:gd name="T16" fmla="*/ 296 w 301"/>
                <a:gd name="T17" fmla="*/ 132 h 149"/>
                <a:gd name="T18" fmla="*/ 269 w 301"/>
                <a:gd name="T19" fmla="*/ 144 h 149"/>
                <a:gd name="T20" fmla="*/ 13 w 301"/>
                <a:gd name="T21" fmla="*/ 45 h 149"/>
                <a:gd name="T22" fmla="*/ 13 w 301"/>
                <a:gd name="T23" fmla="*/ 45 h 149"/>
                <a:gd name="T24" fmla="*/ 0 w 301"/>
                <a:gd name="T25" fmla="*/ 25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25"/>
                  </a:moveTo>
                  <a:lnTo>
                    <a:pt x="0" y="25"/>
                  </a:lnTo>
                  <a:cubicBezTo>
                    <a:pt x="0" y="22"/>
                    <a:pt x="0" y="19"/>
                    <a:pt x="2" y="17"/>
                  </a:cubicBezTo>
                  <a:lnTo>
                    <a:pt x="2" y="17"/>
                  </a:lnTo>
                  <a:cubicBezTo>
                    <a:pt x="6" y="6"/>
                    <a:pt x="18" y="0"/>
                    <a:pt x="29" y="5"/>
                  </a:cubicBezTo>
                  <a:lnTo>
                    <a:pt x="285" y="105"/>
                  </a:lnTo>
                  <a:lnTo>
                    <a:pt x="285" y="105"/>
                  </a:lnTo>
                  <a:cubicBezTo>
                    <a:pt x="295" y="109"/>
                    <a:pt x="300" y="121"/>
                    <a:pt x="296" y="132"/>
                  </a:cubicBezTo>
                  <a:lnTo>
                    <a:pt x="296" y="132"/>
                  </a:lnTo>
                  <a:cubicBezTo>
                    <a:pt x="292" y="143"/>
                    <a:pt x="280" y="148"/>
                    <a:pt x="269" y="144"/>
                  </a:cubicBezTo>
                  <a:lnTo>
                    <a:pt x="13" y="45"/>
                  </a:lnTo>
                  <a:lnTo>
                    <a:pt x="13" y="45"/>
                  </a:lnTo>
                  <a:cubicBezTo>
                    <a:pt x="5" y="41"/>
                    <a:pt x="0" y="33"/>
                    <a:pt x="0" y="25"/>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9" name="Freeform 85">
              <a:extLst>
                <a:ext uri="{FF2B5EF4-FFF2-40B4-BE49-F238E27FC236}">
                  <a16:creationId xmlns:a16="http://schemas.microsoft.com/office/drawing/2014/main" id="{A4D8427F-EF07-0248-A271-49F34512D22C}"/>
                </a:ext>
              </a:extLst>
            </p:cNvPr>
            <p:cNvSpPr>
              <a:spLocks noChangeArrowheads="1"/>
            </p:cNvSpPr>
            <p:nvPr/>
          </p:nvSpPr>
          <p:spPr bwMode="auto">
            <a:xfrm>
              <a:off x="7713095" y="9171804"/>
              <a:ext cx="30892" cy="86497"/>
            </a:xfrm>
            <a:custGeom>
              <a:avLst/>
              <a:gdLst>
                <a:gd name="T0" fmla="*/ 0 w 43"/>
                <a:gd name="T1" fmla="*/ 100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0 h 123"/>
                <a:gd name="T14" fmla="*/ 42 w 43"/>
                <a:gd name="T15" fmla="*/ 100 h 123"/>
                <a:gd name="T16" fmla="*/ 21 w 43"/>
                <a:gd name="T17" fmla="*/ 122 h 123"/>
                <a:gd name="T18" fmla="*/ 21 w 43"/>
                <a:gd name="T19" fmla="*/ 122 h 123"/>
                <a:gd name="T20" fmla="*/ 0 w 43"/>
                <a:gd name="T21" fmla="*/ 10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0"/>
                  </a:moveTo>
                  <a:lnTo>
                    <a:pt x="0" y="21"/>
                  </a:lnTo>
                  <a:lnTo>
                    <a:pt x="0" y="21"/>
                  </a:lnTo>
                  <a:cubicBezTo>
                    <a:pt x="0" y="9"/>
                    <a:pt x="9" y="0"/>
                    <a:pt x="21" y="0"/>
                  </a:cubicBezTo>
                  <a:lnTo>
                    <a:pt x="21" y="0"/>
                  </a:lnTo>
                  <a:cubicBezTo>
                    <a:pt x="33" y="0"/>
                    <a:pt x="42" y="9"/>
                    <a:pt x="42" y="21"/>
                  </a:cubicBezTo>
                  <a:lnTo>
                    <a:pt x="42" y="100"/>
                  </a:lnTo>
                  <a:lnTo>
                    <a:pt x="42" y="100"/>
                  </a:lnTo>
                  <a:cubicBezTo>
                    <a:pt x="42" y="112"/>
                    <a:pt x="33" y="122"/>
                    <a:pt x="21" y="122"/>
                  </a:cubicBezTo>
                  <a:lnTo>
                    <a:pt x="21" y="122"/>
                  </a:lnTo>
                  <a:cubicBezTo>
                    <a:pt x="9" y="122"/>
                    <a:pt x="0" y="112"/>
                    <a:pt x="0" y="100"/>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0" name="Freeform 86">
              <a:extLst>
                <a:ext uri="{FF2B5EF4-FFF2-40B4-BE49-F238E27FC236}">
                  <a16:creationId xmlns:a16="http://schemas.microsoft.com/office/drawing/2014/main" id="{DBBAFB7E-2170-DB45-A032-4CD2C3B80C93}"/>
                </a:ext>
              </a:extLst>
            </p:cNvPr>
            <p:cNvSpPr>
              <a:spLocks noChangeArrowheads="1"/>
            </p:cNvSpPr>
            <p:nvPr/>
          </p:nvSpPr>
          <p:spPr bwMode="auto">
            <a:xfrm>
              <a:off x="7422711" y="9168714"/>
              <a:ext cx="101944" cy="80319"/>
            </a:xfrm>
            <a:custGeom>
              <a:avLst/>
              <a:gdLst>
                <a:gd name="T0" fmla="*/ 0 w 145"/>
                <a:gd name="T1" fmla="*/ 88 h 113"/>
                <a:gd name="T2" fmla="*/ 0 w 145"/>
                <a:gd name="T3" fmla="*/ 88 h 113"/>
                <a:gd name="T4" fmla="*/ 10 w 145"/>
                <a:gd name="T5" fmla="*/ 70 h 113"/>
                <a:gd name="T6" fmla="*/ 108 w 145"/>
                <a:gd name="T7" fmla="*/ 6 h 113"/>
                <a:gd name="T8" fmla="*/ 108 w 145"/>
                <a:gd name="T9" fmla="*/ 6 h 113"/>
                <a:gd name="T10" fmla="*/ 138 w 145"/>
                <a:gd name="T11" fmla="*/ 12 h 113"/>
                <a:gd name="T12" fmla="*/ 138 w 145"/>
                <a:gd name="T13" fmla="*/ 12 h 113"/>
                <a:gd name="T14" fmla="*/ 132 w 145"/>
                <a:gd name="T15" fmla="*/ 42 h 113"/>
                <a:gd name="T16" fmla="*/ 33 w 145"/>
                <a:gd name="T17" fmla="*/ 106 h 113"/>
                <a:gd name="T18" fmla="*/ 33 w 145"/>
                <a:gd name="T19" fmla="*/ 106 h 113"/>
                <a:gd name="T20" fmla="*/ 3 w 145"/>
                <a:gd name="T21" fmla="*/ 100 h 113"/>
                <a:gd name="T22" fmla="*/ 3 w 145"/>
                <a:gd name="T23" fmla="*/ 100 h 113"/>
                <a:gd name="T24" fmla="*/ 0 w 145"/>
                <a:gd name="T25" fmla="*/ 88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3">
                  <a:moveTo>
                    <a:pt x="0" y="88"/>
                  </a:moveTo>
                  <a:lnTo>
                    <a:pt x="0" y="88"/>
                  </a:lnTo>
                  <a:cubicBezTo>
                    <a:pt x="0" y="81"/>
                    <a:pt x="3" y="75"/>
                    <a:pt x="10" y="70"/>
                  </a:cubicBezTo>
                  <a:lnTo>
                    <a:pt x="108" y="6"/>
                  </a:lnTo>
                  <a:lnTo>
                    <a:pt x="108" y="6"/>
                  </a:lnTo>
                  <a:cubicBezTo>
                    <a:pt x="118" y="0"/>
                    <a:pt x="131" y="2"/>
                    <a:pt x="138" y="12"/>
                  </a:cubicBezTo>
                  <a:lnTo>
                    <a:pt x="138" y="12"/>
                  </a:lnTo>
                  <a:cubicBezTo>
                    <a:pt x="144" y="22"/>
                    <a:pt x="141" y="35"/>
                    <a:pt x="132" y="42"/>
                  </a:cubicBezTo>
                  <a:lnTo>
                    <a:pt x="33" y="106"/>
                  </a:lnTo>
                  <a:lnTo>
                    <a:pt x="33" y="106"/>
                  </a:lnTo>
                  <a:cubicBezTo>
                    <a:pt x="23" y="112"/>
                    <a:pt x="10" y="109"/>
                    <a:pt x="3" y="100"/>
                  </a:cubicBezTo>
                  <a:lnTo>
                    <a:pt x="3" y="100"/>
                  </a:lnTo>
                  <a:cubicBezTo>
                    <a:pt x="1" y="96"/>
                    <a:pt x="0" y="92"/>
                    <a:pt x="0" y="88"/>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1" name="Freeform 87">
              <a:extLst>
                <a:ext uri="{FF2B5EF4-FFF2-40B4-BE49-F238E27FC236}">
                  <a16:creationId xmlns:a16="http://schemas.microsoft.com/office/drawing/2014/main" id="{2295625A-952D-0941-B4F7-DC2C0561BEC6}"/>
                </a:ext>
              </a:extLst>
            </p:cNvPr>
            <p:cNvSpPr>
              <a:spLocks noChangeArrowheads="1"/>
            </p:cNvSpPr>
            <p:nvPr/>
          </p:nvSpPr>
          <p:spPr bwMode="auto">
            <a:xfrm>
              <a:off x="7336214" y="8791832"/>
              <a:ext cx="37070" cy="123568"/>
            </a:xfrm>
            <a:custGeom>
              <a:avLst/>
              <a:gdLst>
                <a:gd name="T0" fmla="*/ 0 w 54"/>
                <a:gd name="T1" fmla="*/ 149 h 176"/>
                <a:gd name="T2" fmla="*/ 0 w 54"/>
                <a:gd name="T3" fmla="*/ 27 h 176"/>
                <a:gd name="T4" fmla="*/ 0 w 54"/>
                <a:gd name="T5" fmla="*/ 27 h 176"/>
                <a:gd name="T6" fmla="*/ 27 w 54"/>
                <a:gd name="T7" fmla="*/ 0 h 176"/>
                <a:gd name="T8" fmla="*/ 27 w 54"/>
                <a:gd name="T9" fmla="*/ 0 h 176"/>
                <a:gd name="T10" fmla="*/ 53 w 54"/>
                <a:gd name="T11" fmla="*/ 27 h 176"/>
                <a:gd name="T12" fmla="*/ 53 w 54"/>
                <a:gd name="T13" fmla="*/ 149 h 176"/>
                <a:gd name="T14" fmla="*/ 53 w 54"/>
                <a:gd name="T15" fmla="*/ 149 h 176"/>
                <a:gd name="T16" fmla="*/ 27 w 54"/>
                <a:gd name="T17" fmla="*/ 175 h 176"/>
                <a:gd name="T18" fmla="*/ 27 w 54"/>
                <a:gd name="T19" fmla="*/ 175 h 176"/>
                <a:gd name="T20" fmla="*/ 0 w 54"/>
                <a:gd name="T21" fmla="*/ 149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6">
                  <a:moveTo>
                    <a:pt x="0" y="149"/>
                  </a:moveTo>
                  <a:lnTo>
                    <a:pt x="0" y="27"/>
                  </a:lnTo>
                  <a:lnTo>
                    <a:pt x="0" y="27"/>
                  </a:lnTo>
                  <a:cubicBezTo>
                    <a:pt x="0" y="12"/>
                    <a:pt x="12" y="0"/>
                    <a:pt x="27" y="0"/>
                  </a:cubicBezTo>
                  <a:lnTo>
                    <a:pt x="27" y="0"/>
                  </a:lnTo>
                  <a:cubicBezTo>
                    <a:pt x="41" y="0"/>
                    <a:pt x="53" y="12"/>
                    <a:pt x="53" y="27"/>
                  </a:cubicBezTo>
                  <a:lnTo>
                    <a:pt x="53" y="149"/>
                  </a:lnTo>
                  <a:lnTo>
                    <a:pt x="53" y="149"/>
                  </a:lnTo>
                  <a:cubicBezTo>
                    <a:pt x="53" y="164"/>
                    <a:pt x="41" y="175"/>
                    <a:pt x="27" y="175"/>
                  </a:cubicBezTo>
                  <a:lnTo>
                    <a:pt x="27" y="175"/>
                  </a:lnTo>
                  <a:cubicBezTo>
                    <a:pt x="12" y="175"/>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72" name="Freeform 88">
              <a:extLst>
                <a:ext uri="{FF2B5EF4-FFF2-40B4-BE49-F238E27FC236}">
                  <a16:creationId xmlns:a16="http://schemas.microsoft.com/office/drawing/2014/main" id="{6F957389-D49B-A344-982B-D6212A15767E}"/>
                </a:ext>
              </a:extLst>
            </p:cNvPr>
            <p:cNvSpPr>
              <a:spLocks noChangeArrowheads="1"/>
            </p:cNvSpPr>
            <p:nvPr/>
          </p:nvSpPr>
          <p:spPr bwMode="auto">
            <a:xfrm>
              <a:off x="7336214" y="9122377"/>
              <a:ext cx="37070" cy="123568"/>
            </a:xfrm>
            <a:custGeom>
              <a:avLst/>
              <a:gdLst>
                <a:gd name="T0" fmla="*/ 0 w 54"/>
                <a:gd name="T1" fmla="*/ 149 h 177"/>
                <a:gd name="T2" fmla="*/ 0 w 54"/>
                <a:gd name="T3" fmla="*/ 26 h 177"/>
                <a:gd name="T4" fmla="*/ 0 w 54"/>
                <a:gd name="T5" fmla="*/ 26 h 177"/>
                <a:gd name="T6" fmla="*/ 27 w 54"/>
                <a:gd name="T7" fmla="*/ 0 h 177"/>
                <a:gd name="T8" fmla="*/ 27 w 54"/>
                <a:gd name="T9" fmla="*/ 0 h 177"/>
                <a:gd name="T10" fmla="*/ 53 w 54"/>
                <a:gd name="T11" fmla="*/ 26 h 177"/>
                <a:gd name="T12" fmla="*/ 53 w 54"/>
                <a:gd name="T13" fmla="*/ 149 h 177"/>
                <a:gd name="T14" fmla="*/ 53 w 54"/>
                <a:gd name="T15" fmla="*/ 149 h 177"/>
                <a:gd name="T16" fmla="*/ 27 w 54"/>
                <a:gd name="T17" fmla="*/ 176 h 177"/>
                <a:gd name="T18" fmla="*/ 27 w 54"/>
                <a:gd name="T19" fmla="*/ 176 h 177"/>
                <a:gd name="T20" fmla="*/ 0 w 54"/>
                <a:gd name="T21" fmla="*/ 149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7">
                  <a:moveTo>
                    <a:pt x="0" y="149"/>
                  </a:moveTo>
                  <a:lnTo>
                    <a:pt x="0" y="26"/>
                  </a:lnTo>
                  <a:lnTo>
                    <a:pt x="0" y="26"/>
                  </a:lnTo>
                  <a:cubicBezTo>
                    <a:pt x="0" y="12"/>
                    <a:pt x="12" y="0"/>
                    <a:pt x="27" y="0"/>
                  </a:cubicBezTo>
                  <a:lnTo>
                    <a:pt x="27" y="0"/>
                  </a:lnTo>
                  <a:cubicBezTo>
                    <a:pt x="41" y="0"/>
                    <a:pt x="53" y="12"/>
                    <a:pt x="53" y="26"/>
                  </a:cubicBezTo>
                  <a:lnTo>
                    <a:pt x="53" y="149"/>
                  </a:lnTo>
                  <a:lnTo>
                    <a:pt x="53" y="149"/>
                  </a:lnTo>
                  <a:cubicBezTo>
                    <a:pt x="53" y="164"/>
                    <a:pt x="41" y="176"/>
                    <a:pt x="27" y="176"/>
                  </a:cubicBezTo>
                  <a:lnTo>
                    <a:pt x="27" y="176"/>
                  </a:lnTo>
                  <a:cubicBezTo>
                    <a:pt x="12" y="176"/>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grpSp>
      <p:sp>
        <p:nvSpPr>
          <p:cNvPr id="292" name="Subtitle 2">
            <a:extLst>
              <a:ext uri="{FF2B5EF4-FFF2-40B4-BE49-F238E27FC236}">
                <a16:creationId xmlns:a16="http://schemas.microsoft.com/office/drawing/2014/main" id="{C645F403-6E14-CE40-AB5E-C2427FF3E842}"/>
              </a:ext>
            </a:extLst>
          </p:cNvPr>
          <p:cNvSpPr txBox="1">
            <a:spLocks/>
          </p:cNvSpPr>
          <p:nvPr/>
        </p:nvSpPr>
        <p:spPr>
          <a:xfrm>
            <a:off x="7156679" y="11012266"/>
            <a:ext cx="5765007" cy="1764652"/>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grpSp>
        <p:nvGrpSpPr>
          <p:cNvPr id="23" name="Group 22">
            <a:extLst>
              <a:ext uri="{FF2B5EF4-FFF2-40B4-BE49-F238E27FC236}">
                <a16:creationId xmlns:a16="http://schemas.microsoft.com/office/drawing/2014/main" id="{C956A66C-1FB0-B440-BF62-8D2D8C0FA6A4}"/>
              </a:ext>
            </a:extLst>
          </p:cNvPr>
          <p:cNvGrpSpPr/>
          <p:nvPr/>
        </p:nvGrpSpPr>
        <p:grpSpPr>
          <a:xfrm>
            <a:off x="67440" y="49396"/>
            <a:ext cx="1700213" cy="1700213"/>
            <a:chOff x="3526751" y="3930679"/>
            <a:chExt cx="1700213" cy="1700213"/>
          </a:xfrm>
        </p:grpSpPr>
        <p:sp>
          <p:nvSpPr>
            <p:cNvPr id="301" name="Oval 300">
              <a:extLst>
                <a:ext uri="{FF2B5EF4-FFF2-40B4-BE49-F238E27FC236}">
                  <a16:creationId xmlns:a16="http://schemas.microsoft.com/office/drawing/2014/main" id="{2AB777DB-2090-9C49-8D78-8FFAE5639BE6}"/>
                </a:ext>
              </a:extLst>
            </p:cNvPr>
            <p:cNvSpPr/>
            <p:nvPr/>
          </p:nvSpPr>
          <p:spPr>
            <a:xfrm>
              <a:off x="3526751" y="3930679"/>
              <a:ext cx="1700213" cy="1700213"/>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sp>
          <p:nvSpPr>
            <p:cNvPr id="302" name="Oval 301">
              <a:extLst>
                <a:ext uri="{FF2B5EF4-FFF2-40B4-BE49-F238E27FC236}">
                  <a16:creationId xmlns:a16="http://schemas.microsoft.com/office/drawing/2014/main" id="{D8AED2CC-D899-ED4D-A425-EAFE4978C151}"/>
                </a:ext>
              </a:extLst>
            </p:cNvPr>
            <p:cNvSpPr/>
            <p:nvPr/>
          </p:nvSpPr>
          <p:spPr>
            <a:xfrm>
              <a:off x="3695106" y="4098407"/>
              <a:ext cx="1363502" cy="136350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grpSp>
      <p:sp>
        <p:nvSpPr>
          <p:cNvPr id="303" name="TextBox 302">
            <a:extLst>
              <a:ext uri="{FF2B5EF4-FFF2-40B4-BE49-F238E27FC236}">
                <a16:creationId xmlns:a16="http://schemas.microsoft.com/office/drawing/2014/main" id="{40657CEA-FBE3-EC41-978C-98EE79BD4FDE}"/>
              </a:ext>
            </a:extLst>
          </p:cNvPr>
          <p:cNvSpPr txBox="1"/>
          <p:nvPr/>
        </p:nvSpPr>
        <p:spPr>
          <a:xfrm>
            <a:off x="-56128" y="327011"/>
            <a:ext cx="1782611" cy="1015663"/>
          </a:xfrm>
          <a:prstGeom prst="rect">
            <a:avLst/>
          </a:prstGeom>
          <a:noFill/>
        </p:spPr>
        <p:txBody>
          <a:bodyPr wrap="square" rtlCol="0">
            <a:spAutoFit/>
          </a:bodyPr>
          <a:lstStyle/>
          <a:p>
            <a:pPr algn="ctr"/>
            <a:r>
              <a:rPr lang="en-US" sz="6000" b="1" dirty="0" smtClean="0">
                <a:solidFill>
                  <a:schemeClr val="accent4"/>
                </a:solidFill>
                <a:latin typeface="Fira Sans" panose="020B0503050000020004" pitchFamily="34" charset="0"/>
              </a:rPr>
              <a:t>Y5</a:t>
            </a:r>
            <a:endParaRPr lang="en-US" sz="6000" b="1" dirty="0">
              <a:solidFill>
                <a:schemeClr val="accent4"/>
              </a:solidFill>
              <a:latin typeface="Fira Sans" panose="020B0503050000020004" pitchFamily="34" charset="0"/>
            </a:endParaRPr>
          </a:p>
        </p:txBody>
      </p:sp>
      <p:sp>
        <p:nvSpPr>
          <p:cNvPr id="93" name="Rectangle 92"/>
          <p:cNvSpPr/>
          <p:nvPr/>
        </p:nvSpPr>
        <p:spPr>
          <a:xfrm>
            <a:off x="623403" y="1532650"/>
            <a:ext cx="5307852" cy="3539430"/>
          </a:xfrm>
          <a:prstGeom prst="rect">
            <a:avLst/>
          </a:prstGeom>
        </p:spPr>
        <p:txBody>
          <a:bodyPr wrap="square">
            <a:spAutoFit/>
          </a:bodyPr>
          <a:lstStyle/>
          <a:p>
            <a:pPr algn="r"/>
            <a:r>
              <a:rPr lang="en-US" sz="2800" b="1" dirty="0" smtClean="0">
                <a:solidFill>
                  <a:schemeClr val="tx2"/>
                </a:solidFill>
                <a:latin typeface="Fira Sans" panose="020B0503050000020004" pitchFamily="34" charset="0"/>
                <a:ea typeface="League Spartan" charset="0"/>
                <a:cs typeface="Poppins" pitchFamily="2" charset="77"/>
              </a:rPr>
              <a:t>Tints, tones and shades</a:t>
            </a:r>
          </a:p>
          <a:p>
            <a:pPr marL="457200" indent="-457200" algn="r">
              <a:buFont typeface="Arial" panose="020B0604020202020204" pitchFamily="34" charset="0"/>
              <a:buChar char="•"/>
            </a:pPr>
            <a:r>
              <a:rPr lang="en-US" sz="2400" dirty="0" smtClean="0">
                <a:solidFill>
                  <a:schemeClr val="tx2"/>
                </a:solidFill>
                <a:latin typeface="Fira Sans" panose="020B0503050000020004" pitchFamily="34" charset="0"/>
                <a:ea typeface="League Spartan" charset="0"/>
                <a:cs typeface="Poppins" pitchFamily="2" charset="77"/>
              </a:rPr>
              <a:t>Produce creative work on a theme, developing ideas through a range of preliminary sketches or models</a:t>
            </a:r>
          </a:p>
          <a:p>
            <a:pPr marL="457200" indent="-457200" algn="r">
              <a:buFont typeface="Arial" panose="020B0604020202020204" pitchFamily="34" charset="0"/>
              <a:buChar char="•"/>
            </a:pPr>
            <a:r>
              <a:rPr lang="en-US" sz="2400" dirty="0" smtClean="0">
                <a:solidFill>
                  <a:schemeClr val="tx2"/>
                </a:solidFill>
                <a:latin typeface="Fira Sans" panose="020B0503050000020004" pitchFamily="34" charset="0"/>
                <a:ea typeface="League Spartan" charset="0"/>
                <a:cs typeface="Poppins" pitchFamily="2" charset="77"/>
              </a:rPr>
              <a:t>Use a range of materials to create imaginative and fantasy landscapes </a:t>
            </a:r>
          </a:p>
          <a:p>
            <a:pPr marL="457200" indent="-457200" algn="r">
              <a:buFont typeface="Arial" panose="020B0604020202020204" pitchFamily="34" charset="0"/>
              <a:buChar char="•"/>
            </a:pPr>
            <a:r>
              <a:rPr lang="en-US" sz="2400" dirty="0" smtClean="0">
                <a:solidFill>
                  <a:schemeClr val="tx2"/>
                </a:solidFill>
                <a:latin typeface="Fira Sans" panose="020B0503050000020004" pitchFamily="34" charset="0"/>
                <a:ea typeface="League Spartan" charset="0"/>
                <a:cs typeface="Poppins" pitchFamily="2" charset="77"/>
              </a:rPr>
              <a:t>Compare and comment on the ideas, methods and approaches in their own and others’ work </a:t>
            </a:r>
          </a:p>
          <a:p>
            <a:pPr algn="r"/>
            <a:endParaRPr lang="en-US" sz="2800" b="1" dirty="0">
              <a:solidFill>
                <a:schemeClr val="tx2"/>
              </a:solidFill>
              <a:latin typeface="Fira Sans" panose="020B0503050000020004" pitchFamily="34" charset="0"/>
              <a:ea typeface="League Spartan" charset="0"/>
              <a:cs typeface="Poppins" pitchFamily="2" charset="77"/>
            </a:endParaRPr>
          </a:p>
        </p:txBody>
      </p:sp>
      <p:sp>
        <p:nvSpPr>
          <p:cNvPr id="94" name="Subtitle 2">
            <a:extLst>
              <a:ext uri="{FF2B5EF4-FFF2-40B4-BE49-F238E27FC236}">
                <a16:creationId xmlns:a16="http://schemas.microsoft.com/office/drawing/2014/main" id="{4EC94491-6539-F941-898A-4BB887977E4E}"/>
              </a:ext>
            </a:extLst>
          </p:cNvPr>
          <p:cNvSpPr txBox="1">
            <a:spLocks/>
          </p:cNvSpPr>
          <p:nvPr/>
        </p:nvSpPr>
        <p:spPr>
          <a:xfrm>
            <a:off x="8770781" y="418587"/>
            <a:ext cx="8700668" cy="4368442"/>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Taotie</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League Spartan" charset="0"/>
                <a:cs typeface="Poppins" pitchFamily="2" charset="77"/>
              </a:rPr>
              <a:t>Create a relief form using a range of tools, techniques and materials </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League Spartan" charset="0"/>
                <a:cs typeface="Poppins" pitchFamily="2" charset="77"/>
              </a:rPr>
              <a:t>Describe and discuss how different artists and cultures have used a range of visual elements in their work </a:t>
            </a:r>
          </a:p>
          <a:p>
            <a:pPr marL="457200" indent="-457200" algn="l">
              <a:lnSpc>
                <a:spcPts val="3600"/>
              </a:lnSpc>
              <a:buFont typeface="Arial" panose="020B0604020202020204" pitchFamily="34" charset="0"/>
              <a:buChar char="•"/>
            </a:pPr>
            <a:endParaRPr lang="en-US" dirty="0">
              <a:latin typeface="Fira Sans" panose="020B0503050000020004" pitchFamily="34" charset="0"/>
              <a:ea typeface="League Spartan" charset="0"/>
              <a:cs typeface="Poppins" pitchFamily="2" charset="77"/>
            </a:endParaRPr>
          </a:p>
          <a:p>
            <a:pPr algn="l">
              <a:lnSpc>
                <a:spcPts val="3600"/>
              </a:lnSpc>
            </a:pPr>
            <a:endParaRPr lang="en-US" dirty="0">
              <a:solidFill>
                <a:schemeClr val="tx1"/>
              </a:solidFill>
              <a:latin typeface="Fira Sans Light" panose="020B04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endParaRPr lang="en-US" dirty="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endParaRPr lang="en-US" sz="2800" dirty="0">
              <a:latin typeface="Fira Sans" panose="020B0503050000020004" pitchFamily="34" charset="0"/>
              <a:ea typeface="League Spartan" charset="0"/>
              <a:cs typeface="Poppins" pitchFamily="2" charset="77"/>
            </a:endParaRPr>
          </a:p>
        </p:txBody>
      </p:sp>
      <p:sp>
        <p:nvSpPr>
          <p:cNvPr id="95" name="Subtitle 2">
            <a:extLst>
              <a:ext uri="{FF2B5EF4-FFF2-40B4-BE49-F238E27FC236}">
                <a16:creationId xmlns:a16="http://schemas.microsoft.com/office/drawing/2014/main" id="{4EC94491-6539-F941-898A-4BB887977E4E}"/>
              </a:ext>
            </a:extLst>
          </p:cNvPr>
          <p:cNvSpPr txBox="1">
            <a:spLocks/>
          </p:cNvSpPr>
          <p:nvPr/>
        </p:nvSpPr>
        <p:spPr>
          <a:xfrm>
            <a:off x="14827137" y="2403861"/>
            <a:ext cx="8700668" cy="4331509"/>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600"/>
              </a:lnSpc>
            </a:pPr>
            <a:r>
              <a:rPr lang="en-US" sz="2800" b="1" dirty="0" smtClean="0">
                <a:latin typeface="Fira Sans" panose="020B0503050000020004" pitchFamily="34" charset="0"/>
                <a:ea typeface="League Spartan" charset="0"/>
                <a:cs typeface="Poppins" pitchFamily="2" charset="77"/>
              </a:rPr>
              <a:t>Sow, grow and farm </a:t>
            </a:r>
          </a:p>
          <a:p>
            <a:pPr marL="342900" indent="-342900" algn="r">
              <a:lnSpc>
                <a:spcPts val="3600"/>
              </a:lnSpc>
              <a:buFont typeface="Arial" panose="020B0604020202020204" pitchFamily="34" charset="0"/>
              <a:buChar char="•"/>
            </a:pPr>
            <a:r>
              <a:rPr lang="en-US" dirty="0">
                <a:latin typeface="Fira Sans" panose="020B0503050000020004" pitchFamily="34" charset="0"/>
                <a:ea typeface="League Spartan" charset="0"/>
                <a:cs typeface="Poppins" pitchFamily="2" charset="77"/>
              </a:rPr>
              <a:t>Mix and use tints and shades of </a:t>
            </a:r>
            <a:r>
              <a:rPr lang="en-US" dirty="0" err="1">
                <a:latin typeface="Fira Sans" panose="020B0503050000020004" pitchFamily="34" charset="0"/>
                <a:ea typeface="League Spartan" charset="0"/>
                <a:cs typeface="Poppins" pitchFamily="2" charset="77"/>
              </a:rPr>
              <a:t>colours</a:t>
            </a:r>
            <a:r>
              <a:rPr lang="en-US" dirty="0">
                <a:latin typeface="Fira Sans" panose="020B0503050000020004" pitchFamily="34" charset="0"/>
                <a:ea typeface="League Spartan" charset="0"/>
                <a:cs typeface="Poppins" pitchFamily="2" charset="77"/>
              </a:rPr>
              <a:t> using a range of different materials, including paint </a:t>
            </a:r>
          </a:p>
          <a:p>
            <a:pPr algn="r">
              <a:lnSpc>
                <a:spcPts val="3600"/>
              </a:lnSpc>
            </a:pPr>
            <a:endParaRPr lang="en-US" dirty="0" smtClean="0">
              <a:solidFill>
                <a:schemeClr val="tx1"/>
              </a:solidFill>
              <a:latin typeface="Fira Sans Light" panose="020B0403050000020004" pitchFamily="34" charset="0"/>
              <a:ea typeface="League Spartan" charset="0"/>
              <a:cs typeface="Poppins" pitchFamily="2" charset="77"/>
            </a:endParaRPr>
          </a:p>
          <a:p>
            <a:pPr marL="457200" indent="-457200" algn="r">
              <a:lnSpc>
                <a:spcPts val="3600"/>
              </a:lnSpc>
              <a:buFont typeface="Arial" panose="020B0604020202020204" pitchFamily="34" charset="0"/>
              <a:buChar char="•"/>
            </a:pPr>
            <a:endParaRPr lang="en-US" dirty="0">
              <a:latin typeface="Fira Sans" panose="020B0503050000020004" pitchFamily="34" charset="0"/>
              <a:ea typeface="League Spartan" charset="0"/>
              <a:cs typeface="Poppins" pitchFamily="2" charset="77"/>
            </a:endParaRPr>
          </a:p>
          <a:p>
            <a:pPr algn="r">
              <a:lnSpc>
                <a:spcPts val="3600"/>
              </a:lnSpc>
            </a:pPr>
            <a:endParaRPr lang="en-US" dirty="0">
              <a:solidFill>
                <a:schemeClr val="tx1"/>
              </a:solidFill>
              <a:latin typeface="Fira Sans Light" panose="020B0403050000020004" pitchFamily="34" charset="0"/>
              <a:ea typeface="League Spartan" charset="0"/>
              <a:cs typeface="Poppins" pitchFamily="2" charset="77"/>
            </a:endParaRPr>
          </a:p>
          <a:p>
            <a:pPr marL="457200" indent="-457200" algn="r">
              <a:lnSpc>
                <a:spcPts val="3600"/>
              </a:lnSpc>
              <a:buFont typeface="Arial" panose="020B0604020202020204" pitchFamily="34" charset="0"/>
              <a:buChar char="•"/>
            </a:pPr>
            <a:endParaRPr lang="en-US" dirty="0">
              <a:latin typeface="Fira Sans" panose="020B0503050000020004" pitchFamily="34" charset="0"/>
              <a:ea typeface="League Spartan" charset="0"/>
              <a:cs typeface="Poppins" pitchFamily="2" charset="77"/>
            </a:endParaRPr>
          </a:p>
          <a:p>
            <a:pPr marL="457200" indent="-457200" algn="r">
              <a:lnSpc>
                <a:spcPts val="3600"/>
              </a:lnSpc>
              <a:buFont typeface="Arial" panose="020B0604020202020204" pitchFamily="34" charset="0"/>
              <a:buChar char="•"/>
            </a:pPr>
            <a:endParaRPr lang="en-US" sz="2800" dirty="0">
              <a:latin typeface="Fira Sans" panose="020B0503050000020004" pitchFamily="34" charset="0"/>
              <a:ea typeface="League Spartan" charset="0"/>
              <a:cs typeface="Poppins" pitchFamily="2" charset="77"/>
            </a:endParaRPr>
          </a:p>
        </p:txBody>
      </p:sp>
      <p:sp>
        <p:nvSpPr>
          <p:cNvPr id="96" name="Subtitle 2">
            <a:extLst>
              <a:ext uri="{FF2B5EF4-FFF2-40B4-BE49-F238E27FC236}">
                <a16:creationId xmlns:a16="http://schemas.microsoft.com/office/drawing/2014/main" id="{4EC94491-6539-F941-898A-4BB887977E4E}"/>
              </a:ext>
            </a:extLst>
          </p:cNvPr>
          <p:cNvSpPr txBox="1">
            <a:spLocks/>
          </p:cNvSpPr>
          <p:nvPr/>
        </p:nvSpPr>
        <p:spPr>
          <a:xfrm>
            <a:off x="15153467" y="5030235"/>
            <a:ext cx="8700668" cy="643670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Line, light and shadows </a:t>
            </a:r>
          </a:p>
          <a:p>
            <a:pPr marL="342900" indent="-342900" algn="l">
              <a:lnSpc>
                <a:spcPts val="3600"/>
              </a:lnSpc>
              <a:buFont typeface="Arial" panose="020B0604020202020204" pitchFamily="34" charset="0"/>
              <a:buChar char="•"/>
            </a:pPr>
            <a:r>
              <a:rPr lang="en-US" dirty="0" smtClean="0">
                <a:latin typeface="Fira Sans" panose="020B0503050000020004" pitchFamily="34" charset="0"/>
                <a:ea typeface="League Spartan" charset="0"/>
                <a:cs typeface="Poppins" pitchFamily="2" charset="77"/>
              </a:rPr>
              <a:t>Review and revisit ideas and sketches to improve and develop ideas</a:t>
            </a:r>
          </a:p>
          <a:p>
            <a:pPr marL="342900" indent="-342900" algn="l">
              <a:lnSpc>
                <a:spcPts val="3600"/>
              </a:lnSpc>
              <a:buFont typeface="Arial" panose="020B0604020202020204" pitchFamily="34" charset="0"/>
              <a:buChar char="•"/>
            </a:pPr>
            <a:r>
              <a:rPr lang="en-US" dirty="0" smtClean="0">
                <a:latin typeface="Fira Sans" panose="020B0503050000020004" pitchFamily="34" charset="0"/>
                <a:ea typeface="League Spartan" charset="0"/>
                <a:cs typeface="Poppins" pitchFamily="2" charset="77"/>
              </a:rPr>
              <a:t>Use pen and ink (ink wash) to add perspective, light and shade to a composition or model</a:t>
            </a:r>
          </a:p>
          <a:p>
            <a:pPr marL="342900" indent="-342900" algn="l">
              <a:lnSpc>
                <a:spcPts val="3600"/>
              </a:lnSpc>
              <a:buFont typeface="Arial" panose="020B0604020202020204" pitchFamily="34" charset="0"/>
              <a:buChar char="•"/>
            </a:pPr>
            <a:r>
              <a:rPr lang="en-US" dirty="0" smtClean="0">
                <a:latin typeface="Fira Sans" panose="020B0503050000020004" pitchFamily="34" charset="0"/>
                <a:ea typeface="League Spartan" charset="0"/>
                <a:cs typeface="Poppins" pitchFamily="2" charset="77"/>
              </a:rPr>
              <a:t>Record and edit natural forms, animals and landscapes with clarity, using digital photography and graphics software</a:t>
            </a:r>
          </a:p>
          <a:p>
            <a:pPr marL="342900" indent="-342900" algn="l">
              <a:lnSpc>
                <a:spcPts val="3600"/>
              </a:lnSpc>
              <a:buFont typeface="Arial" panose="020B0604020202020204" pitchFamily="34" charset="0"/>
              <a:buChar char="•"/>
            </a:pPr>
            <a:endParaRPr lang="en-US" dirty="0">
              <a:latin typeface="Fira Sans" panose="020B0503050000020004" pitchFamily="34" charset="0"/>
              <a:ea typeface="League Spartan" charset="0"/>
              <a:cs typeface="Poppins" pitchFamily="2" charset="77"/>
            </a:endParaRPr>
          </a:p>
          <a:p>
            <a:pPr algn="l">
              <a:lnSpc>
                <a:spcPts val="3600"/>
              </a:lnSpc>
            </a:pPr>
            <a:endParaRPr lang="en-US" dirty="0" smtClean="0">
              <a:solidFill>
                <a:schemeClr val="tx1"/>
              </a:solidFill>
              <a:latin typeface="Fira Sans Light" panose="020B04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endParaRPr lang="en-US" dirty="0">
              <a:latin typeface="Fira Sans" panose="020B0503050000020004" pitchFamily="34" charset="0"/>
              <a:ea typeface="League Spartan" charset="0"/>
              <a:cs typeface="Poppins" pitchFamily="2" charset="77"/>
            </a:endParaRPr>
          </a:p>
          <a:p>
            <a:pPr algn="l">
              <a:lnSpc>
                <a:spcPts val="3600"/>
              </a:lnSpc>
            </a:pPr>
            <a:endParaRPr lang="en-US" dirty="0">
              <a:solidFill>
                <a:schemeClr val="tx1"/>
              </a:solidFill>
              <a:latin typeface="Fira Sans Light" panose="020B04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endParaRPr lang="en-US" dirty="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endParaRPr lang="en-US" sz="2800" dirty="0">
              <a:latin typeface="Fira Sans" panose="020B0503050000020004" pitchFamily="34" charset="0"/>
              <a:ea typeface="League Spartan" charset="0"/>
              <a:cs typeface="Poppins" pitchFamily="2" charset="77"/>
            </a:endParaRPr>
          </a:p>
        </p:txBody>
      </p:sp>
      <p:sp>
        <p:nvSpPr>
          <p:cNvPr id="97" name="Subtitle 2">
            <a:extLst>
              <a:ext uri="{FF2B5EF4-FFF2-40B4-BE49-F238E27FC236}">
                <a16:creationId xmlns:a16="http://schemas.microsoft.com/office/drawing/2014/main" id="{4EC94491-6539-F941-898A-4BB887977E4E}"/>
              </a:ext>
            </a:extLst>
          </p:cNvPr>
          <p:cNvSpPr txBox="1">
            <a:spLocks/>
          </p:cNvSpPr>
          <p:nvPr/>
        </p:nvSpPr>
        <p:spPr>
          <a:xfrm>
            <a:off x="3819417" y="9809146"/>
            <a:ext cx="8700668" cy="5439504"/>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600"/>
              </a:lnSpc>
            </a:pPr>
            <a:r>
              <a:rPr lang="en-US" sz="2800" b="1" dirty="0" smtClean="0">
                <a:latin typeface="Fira Sans" panose="020B0503050000020004" pitchFamily="34" charset="0"/>
                <a:ea typeface="League Spartan" charset="0"/>
                <a:cs typeface="Poppins" pitchFamily="2" charset="77"/>
              </a:rPr>
              <a:t>Expression</a:t>
            </a:r>
          </a:p>
          <a:p>
            <a:pPr marL="342900" indent="-342900" algn="r">
              <a:lnSpc>
                <a:spcPts val="3600"/>
              </a:lnSpc>
              <a:buFont typeface="Arial" panose="020B0604020202020204" pitchFamily="34" charset="0"/>
              <a:buChar char="•"/>
            </a:pPr>
            <a:r>
              <a:rPr lang="en-US" dirty="0" smtClean="0">
                <a:latin typeface="Fira Sans" panose="020B0503050000020004" pitchFamily="34" charset="0"/>
                <a:ea typeface="League Spartan" charset="0"/>
                <a:cs typeface="Poppins" pitchFamily="2" charset="77"/>
              </a:rPr>
              <a:t>Investigate and develop artwork using the characteristics of an artistic movement</a:t>
            </a:r>
          </a:p>
          <a:p>
            <a:pPr marL="342900" indent="-342900" algn="r">
              <a:lnSpc>
                <a:spcPts val="3600"/>
              </a:lnSpc>
              <a:buFont typeface="Arial" panose="020B0604020202020204" pitchFamily="34" charset="0"/>
              <a:buChar char="•"/>
            </a:pPr>
            <a:r>
              <a:rPr lang="en-US" dirty="0" smtClean="0">
                <a:latin typeface="Fira Sans" panose="020B0503050000020004" pitchFamily="34" charset="0"/>
                <a:ea typeface="League Spartan" charset="0"/>
                <a:cs typeface="Poppins" pitchFamily="2" charset="77"/>
              </a:rPr>
              <a:t>Explore and create expression in portraiture  </a:t>
            </a:r>
          </a:p>
          <a:p>
            <a:pPr marL="342900" indent="-342900" algn="r">
              <a:lnSpc>
                <a:spcPts val="3600"/>
              </a:lnSpc>
              <a:buFont typeface="Arial" panose="020B0604020202020204" pitchFamily="34" charset="0"/>
              <a:buChar char="•"/>
            </a:pPr>
            <a:endParaRPr lang="en-US" dirty="0">
              <a:latin typeface="Fira Sans" panose="020B0503050000020004" pitchFamily="34" charset="0"/>
              <a:ea typeface="League Spartan" charset="0"/>
              <a:cs typeface="Poppins" pitchFamily="2" charset="77"/>
            </a:endParaRPr>
          </a:p>
          <a:p>
            <a:pPr algn="r">
              <a:lnSpc>
                <a:spcPts val="3600"/>
              </a:lnSpc>
            </a:pPr>
            <a:endParaRPr lang="en-US" dirty="0" smtClean="0">
              <a:solidFill>
                <a:schemeClr val="tx1"/>
              </a:solidFill>
              <a:latin typeface="Fira Sans Light" panose="020B0403050000020004" pitchFamily="34" charset="0"/>
              <a:ea typeface="League Spartan" charset="0"/>
              <a:cs typeface="Poppins" pitchFamily="2" charset="77"/>
            </a:endParaRPr>
          </a:p>
          <a:p>
            <a:pPr marL="457200" indent="-457200" algn="r">
              <a:lnSpc>
                <a:spcPts val="3600"/>
              </a:lnSpc>
              <a:buFont typeface="Arial" panose="020B0604020202020204" pitchFamily="34" charset="0"/>
              <a:buChar char="•"/>
            </a:pPr>
            <a:endParaRPr lang="en-US" dirty="0">
              <a:latin typeface="Fira Sans" panose="020B0503050000020004" pitchFamily="34" charset="0"/>
              <a:ea typeface="League Spartan" charset="0"/>
              <a:cs typeface="Poppins" pitchFamily="2" charset="77"/>
            </a:endParaRPr>
          </a:p>
          <a:p>
            <a:pPr algn="r">
              <a:lnSpc>
                <a:spcPts val="3600"/>
              </a:lnSpc>
            </a:pPr>
            <a:endParaRPr lang="en-US" dirty="0">
              <a:solidFill>
                <a:schemeClr val="tx1"/>
              </a:solidFill>
              <a:latin typeface="Fira Sans Light" panose="020B0403050000020004" pitchFamily="34" charset="0"/>
              <a:ea typeface="League Spartan" charset="0"/>
              <a:cs typeface="Poppins" pitchFamily="2" charset="77"/>
            </a:endParaRPr>
          </a:p>
          <a:p>
            <a:pPr marL="457200" indent="-457200" algn="r">
              <a:lnSpc>
                <a:spcPts val="3600"/>
              </a:lnSpc>
              <a:buFont typeface="Arial" panose="020B0604020202020204" pitchFamily="34" charset="0"/>
              <a:buChar char="•"/>
            </a:pPr>
            <a:endParaRPr lang="en-US" dirty="0">
              <a:latin typeface="Fira Sans" panose="020B0503050000020004" pitchFamily="34" charset="0"/>
              <a:ea typeface="League Spartan" charset="0"/>
              <a:cs typeface="Poppins" pitchFamily="2" charset="77"/>
            </a:endParaRPr>
          </a:p>
          <a:p>
            <a:pPr marL="457200" indent="-457200" algn="r">
              <a:lnSpc>
                <a:spcPts val="3600"/>
              </a:lnSpc>
              <a:buFont typeface="Arial" panose="020B0604020202020204" pitchFamily="34" charset="0"/>
              <a:buChar char="•"/>
            </a:pPr>
            <a:endParaRPr lang="en-US" sz="2800" dirty="0">
              <a:latin typeface="Fira Sans" panose="020B0503050000020004" pitchFamily="34" charset="0"/>
              <a:ea typeface="League Spartan" charset="0"/>
              <a:cs typeface="Poppins" pitchFamily="2" charset="77"/>
            </a:endParaRPr>
          </a:p>
        </p:txBody>
      </p:sp>
      <p:sp>
        <p:nvSpPr>
          <p:cNvPr id="98" name="Subtitle 2">
            <a:extLst>
              <a:ext uri="{FF2B5EF4-FFF2-40B4-BE49-F238E27FC236}">
                <a16:creationId xmlns:a16="http://schemas.microsoft.com/office/drawing/2014/main" id="{4EC94491-6539-F941-898A-4BB887977E4E}"/>
              </a:ext>
            </a:extLst>
          </p:cNvPr>
          <p:cNvSpPr txBox="1">
            <a:spLocks/>
          </p:cNvSpPr>
          <p:nvPr/>
        </p:nvSpPr>
        <p:spPr>
          <a:xfrm>
            <a:off x="139620" y="5007247"/>
            <a:ext cx="6030486" cy="4830107"/>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Mixed media</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League Spartan" charset="0"/>
                <a:cs typeface="Poppins" pitchFamily="2" charset="77"/>
              </a:rPr>
              <a:t>Make and use paper to explore traditional crafting techniques </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League Spartan" charset="0"/>
                <a:cs typeface="Poppins" pitchFamily="2" charset="77"/>
              </a:rPr>
              <a:t>Add text or printed materials to a photographic background</a:t>
            </a:r>
          </a:p>
          <a:p>
            <a:pPr marL="457200" indent="-457200" algn="l">
              <a:lnSpc>
                <a:spcPts val="3600"/>
              </a:lnSpc>
              <a:buFont typeface="Arial" panose="020B0604020202020204" pitchFamily="34" charset="0"/>
              <a:buChar char="•"/>
            </a:pPr>
            <a:endParaRPr lang="en-US" dirty="0">
              <a:latin typeface="Fira Sans" panose="020B0503050000020004" pitchFamily="34" charset="0"/>
              <a:ea typeface="League Spartan" charset="0"/>
              <a:cs typeface="Poppins" pitchFamily="2" charset="77"/>
            </a:endParaRPr>
          </a:p>
          <a:p>
            <a:pPr algn="l">
              <a:lnSpc>
                <a:spcPts val="3600"/>
              </a:lnSpc>
            </a:pPr>
            <a:endParaRPr lang="en-US" dirty="0">
              <a:solidFill>
                <a:schemeClr val="tx1"/>
              </a:solidFill>
              <a:latin typeface="Fira Sans Light" panose="020B04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endParaRPr lang="en-US" dirty="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endParaRPr lang="en-US" sz="2800" dirty="0">
              <a:latin typeface="Fira Sans" panose="020B0503050000020004" pitchFamily="34" charset="0"/>
              <a:ea typeface="League Spartan" charset="0"/>
              <a:cs typeface="Poppins" pitchFamily="2" charset="77"/>
            </a:endParaRPr>
          </a:p>
        </p:txBody>
      </p:sp>
      <p:sp>
        <p:nvSpPr>
          <p:cNvPr id="99" name="Subtitle 2">
            <a:extLst>
              <a:ext uri="{FF2B5EF4-FFF2-40B4-BE49-F238E27FC236}">
                <a16:creationId xmlns:a16="http://schemas.microsoft.com/office/drawing/2014/main" id="{4EC94491-6539-F941-898A-4BB887977E4E}"/>
              </a:ext>
            </a:extLst>
          </p:cNvPr>
          <p:cNvSpPr txBox="1">
            <a:spLocks/>
          </p:cNvSpPr>
          <p:nvPr/>
        </p:nvSpPr>
        <p:spPr>
          <a:xfrm>
            <a:off x="15758572" y="8818097"/>
            <a:ext cx="8700668" cy="4903973"/>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600"/>
              </a:lnSpc>
            </a:pPr>
            <a:r>
              <a:rPr lang="en-US" sz="2800" b="1" dirty="0" smtClean="0">
                <a:latin typeface="Fira Sans" panose="020B0503050000020004" pitchFamily="34" charset="0"/>
                <a:ea typeface="League Spartan" charset="0"/>
                <a:cs typeface="Poppins" pitchFamily="2" charset="77"/>
              </a:rPr>
              <a:t>Nature’s art</a:t>
            </a:r>
          </a:p>
          <a:p>
            <a:pPr marL="342900" indent="-342900" algn="r">
              <a:lnSpc>
                <a:spcPts val="3600"/>
              </a:lnSpc>
              <a:buFont typeface="Arial" panose="020B0604020202020204" pitchFamily="34" charset="0"/>
              <a:buChar char="•"/>
            </a:pPr>
            <a:r>
              <a:rPr lang="en-US" dirty="0" smtClean="0">
                <a:latin typeface="Fira Sans" panose="020B0503050000020004" pitchFamily="34" charset="0"/>
                <a:ea typeface="League Spartan" charset="0"/>
                <a:cs typeface="Poppins" pitchFamily="2" charset="77"/>
              </a:rPr>
              <a:t>Investigate and develop artwork using the characteristics of an artistic movement </a:t>
            </a:r>
          </a:p>
          <a:p>
            <a:pPr marL="342900" indent="-342900" algn="r">
              <a:lnSpc>
                <a:spcPts val="3600"/>
              </a:lnSpc>
              <a:buFont typeface="Arial" panose="020B0604020202020204" pitchFamily="34" charset="0"/>
              <a:buChar char="•"/>
            </a:pPr>
            <a:endParaRPr lang="en-US" dirty="0">
              <a:latin typeface="Fira Sans" panose="020B0503050000020004" pitchFamily="34" charset="0"/>
              <a:ea typeface="League Spartan" charset="0"/>
              <a:cs typeface="Poppins" pitchFamily="2" charset="77"/>
            </a:endParaRPr>
          </a:p>
          <a:p>
            <a:pPr algn="r">
              <a:lnSpc>
                <a:spcPts val="3600"/>
              </a:lnSpc>
            </a:pPr>
            <a:endParaRPr lang="en-US" dirty="0" smtClean="0">
              <a:solidFill>
                <a:schemeClr val="tx1"/>
              </a:solidFill>
              <a:latin typeface="Fira Sans Light" panose="020B0403050000020004" pitchFamily="34" charset="0"/>
              <a:ea typeface="League Spartan" charset="0"/>
              <a:cs typeface="Poppins" pitchFamily="2" charset="77"/>
            </a:endParaRPr>
          </a:p>
          <a:p>
            <a:pPr marL="457200" indent="-457200" algn="r">
              <a:lnSpc>
                <a:spcPts val="3600"/>
              </a:lnSpc>
              <a:buFont typeface="Arial" panose="020B0604020202020204" pitchFamily="34" charset="0"/>
              <a:buChar char="•"/>
            </a:pPr>
            <a:endParaRPr lang="en-US" dirty="0">
              <a:latin typeface="Fira Sans" panose="020B0503050000020004" pitchFamily="34" charset="0"/>
              <a:ea typeface="League Spartan" charset="0"/>
              <a:cs typeface="Poppins" pitchFamily="2" charset="77"/>
            </a:endParaRPr>
          </a:p>
          <a:p>
            <a:pPr algn="r">
              <a:lnSpc>
                <a:spcPts val="3600"/>
              </a:lnSpc>
            </a:pPr>
            <a:endParaRPr lang="en-US" dirty="0">
              <a:solidFill>
                <a:schemeClr val="tx1"/>
              </a:solidFill>
              <a:latin typeface="Fira Sans Light" panose="020B0403050000020004" pitchFamily="34" charset="0"/>
              <a:ea typeface="League Spartan" charset="0"/>
              <a:cs typeface="Poppins" pitchFamily="2" charset="77"/>
            </a:endParaRPr>
          </a:p>
          <a:p>
            <a:pPr marL="457200" indent="-457200" algn="r">
              <a:lnSpc>
                <a:spcPts val="3600"/>
              </a:lnSpc>
              <a:buFont typeface="Arial" panose="020B0604020202020204" pitchFamily="34" charset="0"/>
              <a:buChar char="•"/>
            </a:pPr>
            <a:endParaRPr lang="en-US" dirty="0">
              <a:latin typeface="Fira Sans" panose="020B0503050000020004" pitchFamily="34" charset="0"/>
              <a:ea typeface="League Spartan" charset="0"/>
              <a:cs typeface="Poppins" pitchFamily="2" charset="77"/>
            </a:endParaRPr>
          </a:p>
          <a:p>
            <a:pPr marL="457200" indent="-457200" algn="r">
              <a:lnSpc>
                <a:spcPts val="3600"/>
              </a:lnSpc>
              <a:buFont typeface="Arial" panose="020B0604020202020204" pitchFamily="34" charset="0"/>
              <a:buChar char="•"/>
            </a:pPr>
            <a:endParaRPr lang="en-US" sz="2800" dirty="0">
              <a:latin typeface="Fira Sans" panose="020B0503050000020004" pitchFamily="34" charset="0"/>
              <a:ea typeface="League Spartan" charset="0"/>
              <a:cs typeface="Poppins" pitchFamily="2" charset="77"/>
            </a:endParaRPr>
          </a:p>
        </p:txBody>
      </p:sp>
    </p:spTree>
    <p:extLst>
      <p:ext uri="{BB962C8B-B14F-4D97-AF65-F5344CB8AC3E}">
        <p14:creationId xmlns:p14="http://schemas.microsoft.com/office/powerpoint/2010/main" val="301594465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5462F81D-5CBD-E34A-AF48-778EE5C56DCF}"/>
              </a:ext>
            </a:extLst>
          </p:cNvPr>
          <p:cNvGrpSpPr/>
          <p:nvPr/>
        </p:nvGrpSpPr>
        <p:grpSpPr>
          <a:xfrm flipH="1">
            <a:off x="5269908" y="213488"/>
            <a:ext cx="10041237" cy="13716000"/>
            <a:chOff x="6263905" y="0"/>
            <a:chExt cx="9051323" cy="13716000"/>
          </a:xfrm>
        </p:grpSpPr>
        <p:sp>
          <p:nvSpPr>
            <p:cNvPr id="185" name="Freeform 1">
              <a:extLst>
                <a:ext uri="{FF2B5EF4-FFF2-40B4-BE49-F238E27FC236}">
                  <a16:creationId xmlns:a16="http://schemas.microsoft.com/office/drawing/2014/main" id="{28330879-8C3A-044D-BA38-5E9BA47A15BA}"/>
                </a:ext>
              </a:extLst>
            </p:cNvPr>
            <p:cNvSpPr>
              <a:spLocks noChangeArrowheads="1"/>
            </p:cNvSpPr>
            <p:nvPr/>
          </p:nvSpPr>
          <p:spPr bwMode="auto">
            <a:xfrm>
              <a:off x="6263905" y="0"/>
              <a:ext cx="9051323" cy="13716000"/>
            </a:xfrm>
            <a:custGeom>
              <a:avLst/>
              <a:gdLst>
                <a:gd name="T0" fmla="*/ 9787 w 12920"/>
                <a:gd name="T1" fmla="*/ 19577 h 19578"/>
                <a:gd name="T2" fmla="*/ 9787 w 12920"/>
                <a:gd name="T3" fmla="*/ 9515 h 19578"/>
                <a:gd name="T4" fmla="*/ 9787 w 12920"/>
                <a:gd name="T5" fmla="*/ 9515 h 19578"/>
                <a:gd name="T6" fmla="*/ 8930 w 12920"/>
                <a:gd name="T7" fmla="*/ 8658 h 19578"/>
                <a:gd name="T8" fmla="*/ 8930 w 12920"/>
                <a:gd name="T9" fmla="*/ 8658 h 19578"/>
                <a:gd name="T10" fmla="*/ 8073 w 12920"/>
                <a:gd name="T11" fmla="*/ 9515 h 19578"/>
                <a:gd name="T12" fmla="*/ 8073 w 12920"/>
                <a:gd name="T13" fmla="*/ 9949 h 19578"/>
                <a:gd name="T14" fmla="*/ 8073 w 12920"/>
                <a:gd name="T15" fmla="*/ 9949 h 19578"/>
                <a:gd name="T16" fmla="*/ 4084 w 12920"/>
                <a:gd name="T17" fmla="*/ 13938 h 19578"/>
                <a:gd name="T18" fmla="*/ 3989 w 12920"/>
                <a:gd name="T19" fmla="*/ 13938 h 19578"/>
                <a:gd name="T20" fmla="*/ 3989 w 12920"/>
                <a:gd name="T21" fmla="*/ 13938 h 19578"/>
                <a:gd name="T22" fmla="*/ 0 w 12920"/>
                <a:gd name="T23" fmla="*/ 9949 h 19578"/>
                <a:gd name="T24" fmla="*/ 0 w 12920"/>
                <a:gd name="T25" fmla="*/ 0 h 19578"/>
                <a:gd name="T26" fmla="*/ 3133 w 12920"/>
                <a:gd name="T27" fmla="*/ 0 h 19578"/>
                <a:gd name="T28" fmla="*/ 3133 w 12920"/>
                <a:gd name="T29" fmla="*/ 9949 h 19578"/>
                <a:gd name="T30" fmla="*/ 3133 w 12920"/>
                <a:gd name="T31" fmla="*/ 9949 h 19578"/>
                <a:gd name="T32" fmla="*/ 3989 w 12920"/>
                <a:gd name="T33" fmla="*/ 10805 h 19578"/>
                <a:gd name="T34" fmla="*/ 4084 w 12920"/>
                <a:gd name="T35" fmla="*/ 10805 h 19578"/>
                <a:gd name="T36" fmla="*/ 4084 w 12920"/>
                <a:gd name="T37" fmla="*/ 10805 h 19578"/>
                <a:gd name="T38" fmla="*/ 4940 w 12920"/>
                <a:gd name="T39" fmla="*/ 9949 h 19578"/>
                <a:gd name="T40" fmla="*/ 4940 w 12920"/>
                <a:gd name="T41" fmla="*/ 9515 h 19578"/>
                <a:gd name="T42" fmla="*/ 4940 w 12920"/>
                <a:gd name="T43" fmla="*/ 9515 h 19578"/>
                <a:gd name="T44" fmla="*/ 8930 w 12920"/>
                <a:gd name="T45" fmla="*/ 5526 h 19578"/>
                <a:gd name="T46" fmla="*/ 8930 w 12920"/>
                <a:gd name="T47" fmla="*/ 5526 h 19578"/>
                <a:gd name="T48" fmla="*/ 12919 w 12920"/>
                <a:gd name="T49" fmla="*/ 9515 h 19578"/>
                <a:gd name="T50" fmla="*/ 12919 w 12920"/>
                <a:gd name="T51" fmla="*/ 19577 h 19578"/>
                <a:gd name="T52" fmla="*/ 9787 w 12920"/>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920" h="19578">
                  <a:moveTo>
                    <a:pt x="9787" y="19577"/>
                  </a:moveTo>
                  <a:lnTo>
                    <a:pt x="9787" y="9515"/>
                  </a:lnTo>
                  <a:lnTo>
                    <a:pt x="9787" y="9515"/>
                  </a:lnTo>
                  <a:cubicBezTo>
                    <a:pt x="9787" y="9043"/>
                    <a:pt x="9402" y="8658"/>
                    <a:pt x="8930" y="8658"/>
                  </a:cubicBezTo>
                  <a:lnTo>
                    <a:pt x="8930" y="8658"/>
                  </a:lnTo>
                  <a:cubicBezTo>
                    <a:pt x="8457" y="8658"/>
                    <a:pt x="8073" y="9043"/>
                    <a:pt x="8073" y="9515"/>
                  </a:cubicBezTo>
                  <a:lnTo>
                    <a:pt x="8073" y="9949"/>
                  </a:lnTo>
                  <a:lnTo>
                    <a:pt x="8073" y="9949"/>
                  </a:lnTo>
                  <a:cubicBezTo>
                    <a:pt x="8073" y="12149"/>
                    <a:pt x="6283" y="13938"/>
                    <a:pt x="4084" y="13938"/>
                  </a:cubicBezTo>
                  <a:lnTo>
                    <a:pt x="3989" y="13938"/>
                  </a:lnTo>
                  <a:lnTo>
                    <a:pt x="3989" y="13938"/>
                  </a:lnTo>
                  <a:cubicBezTo>
                    <a:pt x="1790" y="13938"/>
                    <a:pt x="0" y="12149"/>
                    <a:pt x="0" y="9949"/>
                  </a:cubicBezTo>
                  <a:lnTo>
                    <a:pt x="0" y="0"/>
                  </a:lnTo>
                  <a:lnTo>
                    <a:pt x="3133" y="0"/>
                  </a:lnTo>
                  <a:lnTo>
                    <a:pt x="3133" y="9949"/>
                  </a:lnTo>
                  <a:lnTo>
                    <a:pt x="3133" y="9949"/>
                  </a:lnTo>
                  <a:cubicBezTo>
                    <a:pt x="3133" y="10421"/>
                    <a:pt x="3517" y="10805"/>
                    <a:pt x="3989" y="10805"/>
                  </a:cubicBezTo>
                  <a:lnTo>
                    <a:pt x="4084" y="10805"/>
                  </a:lnTo>
                  <a:lnTo>
                    <a:pt x="4084" y="10805"/>
                  </a:lnTo>
                  <a:cubicBezTo>
                    <a:pt x="4556" y="10805"/>
                    <a:pt x="4940" y="10421"/>
                    <a:pt x="4940" y="9949"/>
                  </a:cubicBezTo>
                  <a:lnTo>
                    <a:pt x="4940" y="9515"/>
                  </a:lnTo>
                  <a:lnTo>
                    <a:pt x="4940" y="9515"/>
                  </a:lnTo>
                  <a:cubicBezTo>
                    <a:pt x="4940" y="7316"/>
                    <a:pt x="6730" y="5526"/>
                    <a:pt x="8930" y="5526"/>
                  </a:cubicBezTo>
                  <a:lnTo>
                    <a:pt x="8930" y="5526"/>
                  </a:lnTo>
                  <a:cubicBezTo>
                    <a:pt x="11130" y="5526"/>
                    <a:pt x="12919" y="7316"/>
                    <a:pt x="12919" y="9515"/>
                  </a:cubicBezTo>
                  <a:lnTo>
                    <a:pt x="12919" y="19577"/>
                  </a:lnTo>
                  <a:lnTo>
                    <a:pt x="9787" y="19577"/>
                  </a:lnTo>
                </a:path>
              </a:pathLst>
            </a:custGeom>
            <a:solidFill>
              <a:srgbClr val="CEE3A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186" name="Freeform 2">
              <a:extLst>
                <a:ext uri="{FF2B5EF4-FFF2-40B4-BE49-F238E27FC236}">
                  <a16:creationId xmlns:a16="http://schemas.microsoft.com/office/drawing/2014/main" id="{25423859-04CF-314B-98A7-7C9C09525A0D}"/>
                </a:ext>
              </a:extLst>
            </p:cNvPr>
            <p:cNvSpPr>
              <a:spLocks noChangeArrowheads="1"/>
            </p:cNvSpPr>
            <p:nvPr/>
          </p:nvSpPr>
          <p:spPr bwMode="auto">
            <a:xfrm>
              <a:off x="6402918" y="0"/>
              <a:ext cx="8776386" cy="13716000"/>
            </a:xfrm>
            <a:custGeom>
              <a:avLst/>
              <a:gdLst>
                <a:gd name="T0" fmla="*/ 9786 w 12528"/>
                <a:gd name="T1" fmla="*/ 19577 h 19578"/>
                <a:gd name="T2" fmla="*/ 9786 w 12528"/>
                <a:gd name="T3" fmla="*/ 9515 h 19578"/>
                <a:gd name="T4" fmla="*/ 9786 w 12528"/>
                <a:gd name="T5" fmla="*/ 9515 h 19578"/>
                <a:gd name="T6" fmla="*/ 8734 w 12528"/>
                <a:gd name="T7" fmla="*/ 8463 h 19578"/>
                <a:gd name="T8" fmla="*/ 8734 w 12528"/>
                <a:gd name="T9" fmla="*/ 8463 h 19578"/>
                <a:gd name="T10" fmla="*/ 7681 w 12528"/>
                <a:gd name="T11" fmla="*/ 9515 h 19578"/>
                <a:gd name="T12" fmla="*/ 7681 w 12528"/>
                <a:gd name="T13" fmla="*/ 9949 h 19578"/>
                <a:gd name="T14" fmla="*/ 7681 w 12528"/>
                <a:gd name="T15" fmla="*/ 9949 h 19578"/>
                <a:gd name="T16" fmla="*/ 3888 w 12528"/>
                <a:gd name="T17" fmla="*/ 13742 h 19578"/>
                <a:gd name="T18" fmla="*/ 3793 w 12528"/>
                <a:gd name="T19" fmla="*/ 13742 h 19578"/>
                <a:gd name="T20" fmla="*/ 3793 w 12528"/>
                <a:gd name="T21" fmla="*/ 13742 h 19578"/>
                <a:gd name="T22" fmla="*/ 0 w 12528"/>
                <a:gd name="T23" fmla="*/ 9949 h 19578"/>
                <a:gd name="T24" fmla="*/ 0 w 12528"/>
                <a:gd name="T25" fmla="*/ 0 h 19578"/>
                <a:gd name="T26" fmla="*/ 2741 w 12528"/>
                <a:gd name="T27" fmla="*/ 0 h 19578"/>
                <a:gd name="T28" fmla="*/ 2741 w 12528"/>
                <a:gd name="T29" fmla="*/ 9949 h 19578"/>
                <a:gd name="T30" fmla="*/ 2741 w 12528"/>
                <a:gd name="T31" fmla="*/ 9949 h 19578"/>
                <a:gd name="T32" fmla="*/ 3793 w 12528"/>
                <a:gd name="T33" fmla="*/ 11002 h 19578"/>
                <a:gd name="T34" fmla="*/ 3888 w 12528"/>
                <a:gd name="T35" fmla="*/ 11002 h 19578"/>
                <a:gd name="T36" fmla="*/ 3888 w 12528"/>
                <a:gd name="T37" fmla="*/ 11002 h 19578"/>
                <a:gd name="T38" fmla="*/ 4940 w 12528"/>
                <a:gd name="T39" fmla="*/ 9949 h 19578"/>
                <a:gd name="T40" fmla="*/ 4940 w 12528"/>
                <a:gd name="T41" fmla="*/ 9515 h 19578"/>
                <a:gd name="T42" fmla="*/ 4940 w 12528"/>
                <a:gd name="T43" fmla="*/ 9515 h 19578"/>
                <a:gd name="T44" fmla="*/ 8734 w 12528"/>
                <a:gd name="T45" fmla="*/ 5722 h 19578"/>
                <a:gd name="T46" fmla="*/ 8734 w 12528"/>
                <a:gd name="T47" fmla="*/ 5722 h 19578"/>
                <a:gd name="T48" fmla="*/ 12527 w 12528"/>
                <a:gd name="T49" fmla="*/ 9515 h 19578"/>
                <a:gd name="T50" fmla="*/ 12527 w 12528"/>
                <a:gd name="T51" fmla="*/ 19577 h 19578"/>
                <a:gd name="T52" fmla="*/ 9786 w 12528"/>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528" h="19578">
                  <a:moveTo>
                    <a:pt x="9786" y="19577"/>
                  </a:moveTo>
                  <a:lnTo>
                    <a:pt x="9786" y="9515"/>
                  </a:lnTo>
                  <a:lnTo>
                    <a:pt x="9786" y="9515"/>
                  </a:lnTo>
                  <a:cubicBezTo>
                    <a:pt x="9786" y="8935"/>
                    <a:pt x="9314" y="8463"/>
                    <a:pt x="8734" y="8463"/>
                  </a:cubicBezTo>
                  <a:lnTo>
                    <a:pt x="8734" y="8463"/>
                  </a:lnTo>
                  <a:cubicBezTo>
                    <a:pt x="8153" y="8463"/>
                    <a:pt x="7681" y="8935"/>
                    <a:pt x="7681" y="9515"/>
                  </a:cubicBezTo>
                  <a:lnTo>
                    <a:pt x="7681" y="9949"/>
                  </a:lnTo>
                  <a:lnTo>
                    <a:pt x="7681" y="9949"/>
                  </a:lnTo>
                  <a:cubicBezTo>
                    <a:pt x="7681" y="12040"/>
                    <a:pt x="5979" y="13742"/>
                    <a:pt x="3888" y="13742"/>
                  </a:cubicBezTo>
                  <a:lnTo>
                    <a:pt x="3793" y="13742"/>
                  </a:lnTo>
                  <a:lnTo>
                    <a:pt x="3793" y="13742"/>
                  </a:lnTo>
                  <a:cubicBezTo>
                    <a:pt x="1702" y="13742"/>
                    <a:pt x="0" y="12040"/>
                    <a:pt x="0" y="9949"/>
                  </a:cubicBezTo>
                  <a:lnTo>
                    <a:pt x="0" y="0"/>
                  </a:lnTo>
                  <a:lnTo>
                    <a:pt x="2741" y="0"/>
                  </a:lnTo>
                  <a:lnTo>
                    <a:pt x="2741" y="9949"/>
                  </a:lnTo>
                  <a:lnTo>
                    <a:pt x="2741" y="9949"/>
                  </a:lnTo>
                  <a:cubicBezTo>
                    <a:pt x="2741" y="10529"/>
                    <a:pt x="3213" y="11002"/>
                    <a:pt x="3793" y="11002"/>
                  </a:cubicBezTo>
                  <a:lnTo>
                    <a:pt x="3888" y="11002"/>
                  </a:lnTo>
                  <a:lnTo>
                    <a:pt x="3888" y="11002"/>
                  </a:lnTo>
                  <a:cubicBezTo>
                    <a:pt x="4468" y="11002"/>
                    <a:pt x="4940" y="10529"/>
                    <a:pt x="4940" y="9949"/>
                  </a:cubicBezTo>
                  <a:lnTo>
                    <a:pt x="4940" y="9515"/>
                  </a:lnTo>
                  <a:lnTo>
                    <a:pt x="4940" y="9515"/>
                  </a:lnTo>
                  <a:cubicBezTo>
                    <a:pt x="4940" y="7424"/>
                    <a:pt x="6642" y="5722"/>
                    <a:pt x="8734" y="5722"/>
                  </a:cubicBezTo>
                  <a:lnTo>
                    <a:pt x="8734" y="5722"/>
                  </a:lnTo>
                  <a:cubicBezTo>
                    <a:pt x="10825" y="5722"/>
                    <a:pt x="12527" y="7424"/>
                    <a:pt x="12527" y="9515"/>
                  </a:cubicBezTo>
                  <a:lnTo>
                    <a:pt x="12527" y="19577"/>
                  </a:lnTo>
                  <a:lnTo>
                    <a:pt x="9786" y="19577"/>
                  </a:lnTo>
                </a:path>
              </a:pathLst>
            </a:custGeom>
            <a:solidFill>
              <a:schemeClr val="accent6">
                <a:lumMod val="60000"/>
                <a:lumOff val="40000"/>
              </a:schemeClr>
            </a:solidFill>
            <a:ln>
              <a:noFill/>
            </a:ln>
            <a:effectLst/>
          </p:spPr>
          <p:txBody>
            <a:bodyPr wrap="none" anchor="ctr"/>
            <a:lstStyle/>
            <a:p>
              <a:endParaRPr lang="en-US" sz="6532" dirty="0">
                <a:latin typeface="Fira Sans Light" panose="020B0403050000020004" pitchFamily="34" charset="0"/>
              </a:endParaRPr>
            </a:p>
          </p:txBody>
        </p:sp>
        <p:sp>
          <p:nvSpPr>
            <p:cNvPr id="187" name="Freeform 3">
              <a:extLst>
                <a:ext uri="{FF2B5EF4-FFF2-40B4-BE49-F238E27FC236}">
                  <a16:creationId xmlns:a16="http://schemas.microsoft.com/office/drawing/2014/main" id="{669D8999-E7D3-9F48-8926-799757FF78D9}"/>
                </a:ext>
              </a:extLst>
            </p:cNvPr>
            <p:cNvSpPr>
              <a:spLocks noChangeArrowheads="1"/>
            </p:cNvSpPr>
            <p:nvPr/>
          </p:nvSpPr>
          <p:spPr bwMode="auto">
            <a:xfrm>
              <a:off x="6538842" y="0"/>
              <a:ext cx="8501447" cy="13716000"/>
            </a:xfrm>
            <a:custGeom>
              <a:avLst/>
              <a:gdLst>
                <a:gd name="T0" fmla="*/ 12136 w 12137"/>
                <a:gd name="T1" fmla="*/ 19577 h 19578"/>
                <a:gd name="T2" fmla="*/ 9787 w 12137"/>
                <a:gd name="T3" fmla="*/ 19577 h 19578"/>
                <a:gd name="T4" fmla="*/ 9787 w 12137"/>
                <a:gd name="T5" fmla="*/ 9515 h 19578"/>
                <a:gd name="T6" fmla="*/ 9787 w 12137"/>
                <a:gd name="T7" fmla="*/ 9515 h 19578"/>
                <a:gd name="T8" fmla="*/ 8538 w 12137"/>
                <a:gd name="T9" fmla="*/ 8267 h 19578"/>
                <a:gd name="T10" fmla="*/ 8538 w 12137"/>
                <a:gd name="T11" fmla="*/ 8267 h 19578"/>
                <a:gd name="T12" fmla="*/ 7289 w 12137"/>
                <a:gd name="T13" fmla="*/ 9515 h 19578"/>
                <a:gd name="T14" fmla="*/ 7289 w 12137"/>
                <a:gd name="T15" fmla="*/ 9949 h 19578"/>
                <a:gd name="T16" fmla="*/ 7289 w 12137"/>
                <a:gd name="T17" fmla="*/ 9949 h 19578"/>
                <a:gd name="T18" fmla="*/ 3692 w 12137"/>
                <a:gd name="T19" fmla="*/ 13546 h 19578"/>
                <a:gd name="T20" fmla="*/ 3597 w 12137"/>
                <a:gd name="T21" fmla="*/ 13546 h 19578"/>
                <a:gd name="T22" fmla="*/ 3597 w 12137"/>
                <a:gd name="T23" fmla="*/ 13546 h 19578"/>
                <a:gd name="T24" fmla="*/ 0 w 12137"/>
                <a:gd name="T25" fmla="*/ 9949 h 19578"/>
                <a:gd name="T26" fmla="*/ 0 w 12137"/>
                <a:gd name="T27" fmla="*/ 0 h 19578"/>
                <a:gd name="T28" fmla="*/ 2349 w 12137"/>
                <a:gd name="T29" fmla="*/ 0 h 19578"/>
                <a:gd name="T30" fmla="*/ 2349 w 12137"/>
                <a:gd name="T31" fmla="*/ 9949 h 19578"/>
                <a:gd name="T32" fmla="*/ 2349 w 12137"/>
                <a:gd name="T33" fmla="*/ 9949 h 19578"/>
                <a:gd name="T34" fmla="*/ 3597 w 12137"/>
                <a:gd name="T35" fmla="*/ 11197 h 19578"/>
                <a:gd name="T36" fmla="*/ 3692 w 12137"/>
                <a:gd name="T37" fmla="*/ 11197 h 19578"/>
                <a:gd name="T38" fmla="*/ 3692 w 12137"/>
                <a:gd name="T39" fmla="*/ 11197 h 19578"/>
                <a:gd name="T40" fmla="*/ 4940 w 12137"/>
                <a:gd name="T41" fmla="*/ 9949 h 19578"/>
                <a:gd name="T42" fmla="*/ 4940 w 12137"/>
                <a:gd name="T43" fmla="*/ 9515 h 19578"/>
                <a:gd name="T44" fmla="*/ 4940 w 12137"/>
                <a:gd name="T45" fmla="*/ 9515 h 19578"/>
                <a:gd name="T46" fmla="*/ 8538 w 12137"/>
                <a:gd name="T47" fmla="*/ 5918 h 19578"/>
                <a:gd name="T48" fmla="*/ 8538 w 12137"/>
                <a:gd name="T49" fmla="*/ 5918 h 19578"/>
                <a:gd name="T50" fmla="*/ 12136 w 12137"/>
                <a:gd name="T51" fmla="*/ 9515 h 19578"/>
                <a:gd name="T52" fmla="*/ 12136 w 12137"/>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137" h="19578">
                  <a:moveTo>
                    <a:pt x="12136" y="19577"/>
                  </a:moveTo>
                  <a:lnTo>
                    <a:pt x="9787" y="19577"/>
                  </a:lnTo>
                  <a:lnTo>
                    <a:pt x="9787" y="9515"/>
                  </a:lnTo>
                  <a:lnTo>
                    <a:pt x="9787" y="9515"/>
                  </a:lnTo>
                  <a:cubicBezTo>
                    <a:pt x="9787" y="8827"/>
                    <a:pt x="9226" y="8267"/>
                    <a:pt x="8538" y="8267"/>
                  </a:cubicBezTo>
                  <a:lnTo>
                    <a:pt x="8538" y="8267"/>
                  </a:lnTo>
                  <a:cubicBezTo>
                    <a:pt x="7850" y="8267"/>
                    <a:pt x="7289" y="8827"/>
                    <a:pt x="7289" y="9515"/>
                  </a:cubicBezTo>
                  <a:lnTo>
                    <a:pt x="7289" y="9949"/>
                  </a:lnTo>
                  <a:lnTo>
                    <a:pt x="7289" y="9949"/>
                  </a:lnTo>
                  <a:cubicBezTo>
                    <a:pt x="7289" y="11933"/>
                    <a:pt x="5676" y="13546"/>
                    <a:pt x="3692" y="13546"/>
                  </a:cubicBezTo>
                  <a:lnTo>
                    <a:pt x="3597" y="13546"/>
                  </a:lnTo>
                  <a:lnTo>
                    <a:pt x="3597" y="13546"/>
                  </a:lnTo>
                  <a:cubicBezTo>
                    <a:pt x="1614" y="13546"/>
                    <a:pt x="0" y="11933"/>
                    <a:pt x="0" y="9949"/>
                  </a:cubicBezTo>
                  <a:lnTo>
                    <a:pt x="0" y="0"/>
                  </a:lnTo>
                  <a:lnTo>
                    <a:pt x="2349" y="0"/>
                  </a:lnTo>
                  <a:lnTo>
                    <a:pt x="2349" y="9949"/>
                  </a:lnTo>
                  <a:lnTo>
                    <a:pt x="2349" y="9949"/>
                  </a:lnTo>
                  <a:cubicBezTo>
                    <a:pt x="2349" y="10637"/>
                    <a:pt x="2909" y="11197"/>
                    <a:pt x="3597" y="11197"/>
                  </a:cubicBezTo>
                  <a:lnTo>
                    <a:pt x="3692" y="11197"/>
                  </a:lnTo>
                  <a:lnTo>
                    <a:pt x="3692" y="11197"/>
                  </a:lnTo>
                  <a:cubicBezTo>
                    <a:pt x="4380" y="11197"/>
                    <a:pt x="4940" y="10637"/>
                    <a:pt x="4940" y="9949"/>
                  </a:cubicBezTo>
                  <a:lnTo>
                    <a:pt x="4940" y="9515"/>
                  </a:lnTo>
                  <a:lnTo>
                    <a:pt x="4940" y="9515"/>
                  </a:lnTo>
                  <a:cubicBezTo>
                    <a:pt x="4940" y="7531"/>
                    <a:pt x="6554" y="5918"/>
                    <a:pt x="8538" y="5918"/>
                  </a:cubicBezTo>
                  <a:lnTo>
                    <a:pt x="8538" y="5918"/>
                  </a:lnTo>
                  <a:cubicBezTo>
                    <a:pt x="10522" y="5918"/>
                    <a:pt x="12136" y="7531"/>
                    <a:pt x="12136" y="9515"/>
                  </a:cubicBezTo>
                  <a:lnTo>
                    <a:pt x="12136" y="19577"/>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188" name="Freeform 4">
              <a:extLst>
                <a:ext uri="{FF2B5EF4-FFF2-40B4-BE49-F238E27FC236}">
                  <a16:creationId xmlns:a16="http://schemas.microsoft.com/office/drawing/2014/main" id="{C1D77E45-35B5-4B41-9113-C33F0194879A}"/>
                </a:ext>
              </a:extLst>
            </p:cNvPr>
            <p:cNvSpPr>
              <a:spLocks noChangeArrowheads="1"/>
            </p:cNvSpPr>
            <p:nvPr/>
          </p:nvSpPr>
          <p:spPr bwMode="auto">
            <a:xfrm>
              <a:off x="6677856" y="0"/>
              <a:ext cx="8226509" cy="13716000"/>
            </a:xfrm>
            <a:custGeom>
              <a:avLst/>
              <a:gdLst>
                <a:gd name="T0" fmla="*/ 9786 w 11745"/>
                <a:gd name="T1" fmla="*/ 19577 h 19578"/>
                <a:gd name="T2" fmla="*/ 9786 w 11745"/>
                <a:gd name="T3" fmla="*/ 9515 h 19578"/>
                <a:gd name="T4" fmla="*/ 9786 w 11745"/>
                <a:gd name="T5" fmla="*/ 9515 h 19578"/>
                <a:gd name="T6" fmla="*/ 8342 w 11745"/>
                <a:gd name="T7" fmla="*/ 8071 h 19578"/>
                <a:gd name="T8" fmla="*/ 8342 w 11745"/>
                <a:gd name="T9" fmla="*/ 8071 h 19578"/>
                <a:gd name="T10" fmla="*/ 6897 w 11745"/>
                <a:gd name="T11" fmla="*/ 9515 h 19578"/>
                <a:gd name="T12" fmla="*/ 6897 w 11745"/>
                <a:gd name="T13" fmla="*/ 9949 h 19578"/>
                <a:gd name="T14" fmla="*/ 6897 w 11745"/>
                <a:gd name="T15" fmla="*/ 9949 h 19578"/>
                <a:gd name="T16" fmla="*/ 3496 w 11745"/>
                <a:gd name="T17" fmla="*/ 13351 h 19578"/>
                <a:gd name="T18" fmla="*/ 3401 w 11745"/>
                <a:gd name="T19" fmla="*/ 13351 h 19578"/>
                <a:gd name="T20" fmla="*/ 3401 w 11745"/>
                <a:gd name="T21" fmla="*/ 13351 h 19578"/>
                <a:gd name="T22" fmla="*/ 0 w 11745"/>
                <a:gd name="T23" fmla="*/ 9949 h 19578"/>
                <a:gd name="T24" fmla="*/ 0 w 11745"/>
                <a:gd name="T25" fmla="*/ 0 h 19578"/>
                <a:gd name="T26" fmla="*/ 1957 w 11745"/>
                <a:gd name="T27" fmla="*/ 0 h 19578"/>
                <a:gd name="T28" fmla="*/ 1957 w 11745"/>
                <a:gd name="T29" fmla="*/ 9949 h 19578"/>
                <a:gd name="T30" fmla="*/ 1957 w 11745"/>
                <a:gd name="T31" fmla="*/ 9949 h 19578"/>
                <a:gd name="T32" fmla="*/ 3401 w 11745"/>
                <a:gd name="T33" fmla="*/ 11393 h 19578"/>
                <a:gd name="T34" fmla="*/ 3496 w 11745"/>
                <a:gd name="T35" fmla="*/ 11393 h 19578"/>
                <a:gd name="T36" fmla="*/ 3496 w 11745"/>
                <a:gd name="T37" fmla="*/ 11393 h 19578"/>
                <a:gd name="T38" fmla="*/ 4940 w 11745"/>
                <a:gd name="T39" fmla="*/ 9949 h 19578"/>
                <a:gd name="T40" fmla="*/ 4940 w 11745"/>
                <a:gd name="T41" fmla="*/ 9515 h 19578"/>
                <a:gd name="T42" fmla="*/ 4940 w 11745"/>
                <a:gd name="T43" fmla="*/ 9515 h 19578"/>
                <a:gd name="T44" fmla="*/ 8342 w 11745"/>
                <a:gd name="T45" fmla="*/ 6114 h 19578"/>
                <a:gd name="T46" fmla="*/ 8342 w 11745"/>
                <a:gd name="T47" fmla="*/ 6114 h 19578"/>
                <a:gd name="T48" fmla="*/ 11744 w 11745"/>
                <a:gd name="T49" fmla="*/ 9515 h 19578"/>
                <a:gd name="T50" fmla="*/ 11744 w 11745"/>
                <a:gd name="T51" fmla="*/ 19577 h 19578"/>
                <a:gd name="T52" fmla="*/ 9786 w 11745"/>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745" h="19578">
                  <a:moveTo>
                    <a:pt x="9786" y="19577"/>
                  </a:moveTo>
                  <a:lnTo>
                    <a:pt x="9786" y="9515"/>
                  </a:lnTo>
                  <a:lnTo>
                    <a:pt x="9786" y="9515"/>
                  </a:lnTo>
                  <a:cubicBezTo>
                    <a:pt x="9786" y="8719"/>
                    <a:pt x="9138" y="8071"/>
                    <a:pt x="8342" y="8071"/>
                  </a:cubicBezTo>
                  <a:lnTo>
                    <a:pt x="8342" y="8071"/>
                  </a:lnTo>
                  <a:cubicBezTo>
                    <a:pt x="7546" y="8071"/>
                    <a:pt x="6897" y="8719"/>
                    <a:pt x="6897" y="9515"/>
                  </a:cubicBezTo>
                  <a:lnTo>
                    <a:pt x="6897" y="9949"/>
                  </a:lnTo>
                  <a:lnTo>
                    <a:pt x="6897" y="9949"/>
                  </a:lnTo>
                  <a:cubicBezTo>
                    <a:pt x="6897" y="11824"/>
                    <a:pt x="5371" y="13351"/>
                    <a:pt x="3496" y="13351"/>
                  </a:cubicBezTo>
                  <a:lnTo>
                    <a:pt x="3401" y="13351"/>
                  </a:lnTo>
                  <a:lnTo>
                    <a:pt x="3401" y="13351"/>
                  </a:lnTo>
                  <a:cubicBezTo>
                    <a:pt x="1526" y="13351"/>
                    <a:pt x="0" y="11824"/>
                    <a:pt x="0" y="9949"/>
                  </a:cubicBezTo>
                  <a:lnTo>
                    <a:pt x="0" y="0"/>
                  </a:lnTo>
                  <a:lnTo>
                    <a:pt x="1957" y="0"/>
                  </a:lnTo>
                  <a:lnTo>
                    <a:pt x="1957" y="9949"/>
                  </a:lnTo>
                  <a:lnTo>
                    <a:pt x="1957" y="9949"/>
                  </a:lnTo>
                  <a:cubicBezTo>
                    <a:pt x="1957" y="10745"/>
                    <a:pt x="2605" y="11393"/>
                    <a:pt x="3401" y="11393"/>
                  </a:cubicBezTo>
                  <a:lnTo>
                    <a:pt x="3496" y="11393"/>
                  </a:lnTo>
                  <a:lnTo>
                    <a:pt x="3496" y="11393"/>
                  </a:lnTo>
                  <a:cubicBezTo>
                    <a:pt x="4292" y="11393"/>
                    <a:pt x="4940" y="10745"/>
                    <a:pt x="4940" y="9949"/>
                  </a:cubicBezTo>
                  <a:lnTo>
                    <a:pt x="4940" y="9515"/>
                  </a:lnTo>
                  <a:lnTo>
                    <a:pt x="4940" y="9515"/>
                  </a:lnTo>
                  <a:cubicBezTo>
                    <a:pt x="4940" y="7640"/>
                    <a:pt x="6466" y="6114"/>
                    <a:pt x="8342" y="6114"/>
                  </a:cubicBezTo>
                  <a:lnTo>
                    <a:pt x="8342" y="6114"/>
                  </a:lnTo>
                  <a:cubicBezTo>
                    <a:pt x="10218" y="6114"/>
                    <a:pt x="11744" y="7640"/>
                    <a:pt x="11744" y="9515"/>
                  </a:cubicBezTo>
                  <a:lnTo>
                    <a:pt x="11744" y="19577"/>
                  </a:lnTo>
                  <a:lnTo>
                    <a:pt x="9786" y="19577"/>
                  </a:lnTo>
                </a:path>
              </a:pathLst>
            </a:custGeom>
            <a:solidFill>
              <a:schemeClr val="accent6"/>
            </a:solidFill>
            <a:ln>
              <a:noFill/>
            </a:ln>
            <a:effectLst/>
          </p:spPr>
          <p:txBody>
            <a:bodyPr wrap="none" anchor="ctr"/>
            <a:lstStyle/>
            <a:p>
              <a:endParaRPr lang="en-US" sz="6532" dirty="0">
                <a:latin typeface="Fira Sans Light" panose="020B0403050000020004" pitchFamily="34" charset="0"/>
              </a:endParaRPr>
            </a:p>
          </p:txBody>
        </p:sp>
        <p:sp>
          <p:nvSpPr>
            <p:cNvPr id="189" name="Freeform 5">
              <a:extLst>
                <a:ext uri="{FF2B5EF4-FFF2-40B4-BE49-F238E27FC236}">
                  <a16:creationId xmlns:a16="http://schemas.microsoft.com/office/drawing/2014/main" id="{D749D0C7-BF34-5644-8F7E-E64144823EF1}"/>
                </a:ext>
              </a:extLst>
            </p:cNvPr>
            <p:cNvSpPr>
              <a:spLocks noChangeArrowheads="1"/>
            </p:cNvSpPr>
            <p:nvPr/>
          </p:nvSpPr>
          <p:spPr bwMode="auto">
            <a:xfrm>
              <a:off x="7363656" y="725960"/>
              <a:ext cx="6854909" cy="12291883"/>
            </a:xfrm>
            <a:custGeom>
              <a:avLst/>
              <a:gdLst>
                <a:gd name="T0" fmla="*/ 0 w 9787"/>
                <a:gd name="T1" fmla="*/ 0 h 17547"/>
                <a:gd name="T2" fmla="*/ 0 w 9787"/>
                <a:gd name="T3" fmla="*/ 8913 h 17547"/>
                <a:gd name="T4" fmla="*/ 0 w 9787"/>
                <a:gd name="T5" fmla="*/ 8913 h 17547"/>
                <a:gd name="T6" fmla="*/ 2422 w 9787"/>
                <a:gd name="T7" fmla="*/ 11336 h 17547"/>
                <a:gd name="T8" fmla="*/ 2517 w 9787"/>
                <a:gd name="T9" fmla="*/ 11336 h 17547"/>
                <a:gd name="T10" fmla="*/ 2517 w 9787"/>
                <a:gd name="T11" fmla="*/ 11336 h 17547"/>
                <a:gd name="T12" fmla="*/ 4940 w 9787"/>
                <a:gd name="T13" fmla="*/ 8913 h 17547"/>
                <a:gd name="T14" fmla="*/ 4940 w 9787"/>
                <a:gd name="T15" fmla="*/ 8479 h 17547"/>
                <a:gd name="T16" fmla="*/ 4940 w 9787"/>
                <a:gd name="T17" fmla="*/ 8479 h 17547"/>
                <a:gd name="T18" fmla="*/ 7363 w 9787"/>
                <a:gd name="T19" fmla="*/ 6056 h 17547"/>
                <a:gd name="T20" fmla="*/ 7363 w 9787"/>
                <a:gd name="T21" fmla="*/ 6056 h 17547"/>
                <a:gd name="T22" fmla="*/ 7363 w 9787"/>
                <a:gd name="T23" fmla="*/ 6056 h 17547"/>
                <a:gd name="T24" fmla="*/ 9786 w 9787"/>
                <a:gd name="T25" fmla="*/ 8479 h 17547"/>
                <a:gd name="T26" fmla="*/ 9786 w 9787"/>
                <a:gd name="T27" fmla="*/ 17546 h 175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787" h="17547">
                  <a:moveTo>
                    <a:pt x="0" y="0"/>
                  </a:moveTo>
                  <a:lnTo>
                    <a:pt x="0" y="8913"/>
                  </a:lnTo>
                  <a:lnTo>
                    <a:pt x="0" y="8913"/>
                  </a:lnTo>
                  <a:cubicBezTo>
                    <a:pt x="0" y="10251"/>
                    <a:pt x="1084" y="11336"/>
                    <a:pt x="2422" y="11336"/>
                  </a:cubicBezTo>
                  <a:lnTo>
                    <a:pt x="2517" y="11336"/>
                  </a:lnTo>
                  <a:lnTo>
                    <a:pt x="2517" y="11336"/>
                  </a:lnTo>
                  <a:cubicBezTo>
                    <a:pt x="3855" y="11336"/>
                    <a:pt x="4940" y="10251"/>
                    <a:pt x="4940" y="8913"/>
                  </a:cubicBezTo>
                  <a:lnTo>
                    <a:pt x="4940" y="8479"/>
                  </a:lnTo>
                  <a:lnTo>
                    <a:pt x="4940" y="8479"/>
                  </a:lnTo>
                  <a:cubicBezTo>
                    <a:pt x="4940" y="7142"/>
                    <a:pt x="6024" y="6056"/>
                    <a:pt x="7363" y="6056"/>
                  </a:cubicBezTo>
                  <a:lnTo>
                    <a:pt x="7363" y="6056"/>
                  </a:lnTo>
                  <a:lnTo>
                    <a:pt x="7363" y="6056"/>
                  </a:lnTo>
                  <a:cubicBezTo>
                    <a:pt x="8701" y="6056"/>
                    <a:pt x="9786" y="7142"/>
                    <a:pt x="9786" y="8479"/>
                  </a:cubicBezTo>
                  <a:lnTo>
                    <a:pt x="9786" y="17546"/>
                  </a:lnTo>
                </a:path>
              </a:pathLst>
            </a:custGeom>
            <a:noFill/>
            <a:ln w="38100" cap="flat">
              <a:solidFill>
                <a:schemeClr val="bg1"/>
              </a:solidFill>
              <a:prstDash val="dash"/>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6532" dirty="0">
                <a:latin typeface="Fira Sans Light" panose="020B0403050000020004" pitchFamily="34" charset="0"/>
              </a:endParaRPr>
            </a:p>
          </p:txBody>
        </p:sp>
      </p:grpSp>
      <p:sp>
        <p:nvSpPr>
          <p:cNvPr id="274" name="Freeform 273">
            <a:extLst>
              <a:ext uri="{FF2B5EF4-FFF2-40B4-BE49-F238E27FC236}">
                <a16:creationId xmlns:a16="http://schemas.microsoft.com/office/drawing/2014/main" id="{86382094-E09E-0045-9F2B-81022A2AB888}"/>
              </a:ext>
            </a:extLst>
          </p:cNvPr>
          <p:cNvSpPr>
            <a:spLocks noChangeArrowheads="1"/>
          </p:cNvSpPr>
          <p:nvPr/>
        </p:nvSpPr>
        <p:spPr bwMode="auto">
          <a:xfrm>
            <a:off x="13576014" y="13203195"/>
            <a:ext cx="1281319" cy="385452"/>
          </a:xfrm>
          <a:custGeom>
            <a:avLst/>
            <a:gdLst>
              <a:gd name="connsiteX0" fmla="*/ 1149178 w 1281319"/>
              <a:gd name="connsiteY0" fmla="*/ 0 h 385452"/>
              <a:gd name="connsiteX1" fmla="*/ 1281319 w 1281319"/>
              <a:gd name="connsiteY1" fmla="*/ 0 h 385452"/>
              <a:gd name="connsiteX2" fmla="*/ 1281319 w 1281319"/>
              <a:gd name="connsiteY2" fmla="*/ 385452 h 385452"/>
              <a:gd name="connsiteX3" fmla="*/ 1149178 w 1281319"/>
              <a:gd name="connsiteY3" fmla="*/ 385452 h 385452"/>
              <a:gd name="connsiteX4" fmla="*/ 957648 w 1281319"/>
              <a:gd name="connsiteY4" fmla="*/ 0 h 385452"/>
              <a:gd name="connsiteX5" fmla="*/ 1089789 w 1281319"/>
              <a:gd name="connsiteY5" fmla="*/ 0 h 385452"/>
              <a:gd name="connsiteX6" fmla="*/ 1089789 w 1281319"/>
              <a:gd name="connsiteY6" fmla="*/ 385452 h 385452"/>
              <a:gd name="connsiteX7" fmla="*/ 957648 w 1281319"/>
              <a:gd name="connsiteY7" fmla="*/ 385452 h 385452"/>
              <a:gd name="connsiteX8" fmla="*/ 766119 w 1281319"/>
              <a:gd name="connsiteY8" fmla="*/ 0 h 385452"/>
              <a:gd name="connsiteX9" fmla="*/ 898260 w 1281319"/>
              <a:gd name="connsiteY9" fmla="*/ 0 h 385452"/>
              <a:gd name="connsiteX10" fmla="*/ 898260 w 1281319"/>
              <a:gd name="connsiteY10" fmla="*/ 385452 h 385452"/>
              <a:gd name="connsiteX11" fmla="*/ 766119 w 1281319"/>
              <a:gd name="connsiteY11" fmla="*/ 385452 h 385452"/>
              <a:gd name="connsiteX12" fmla="*/ 574589 w 1281319"/>
              <a:gd name="connsiteY12" fmla="*/ 0 h 385452"/>
              <a:gd name="connsiteX13" fmla="*/ 706730 w 1281319"/>
              <a:gd name="connsiteY13" fmla="*/ 0 h 385452"/>
              <a:gd name="connsiteX14" fmla="*/ 706730 w 1281319"/>
              <a:gd name="connsiteY14" fmla="*/ 385452 h 385452"/>
              <a:gd name="connsiteX15" fmla="*/ 574589 w 1281319"/>
              <a:gd name="connsiteY15" fmla="*/ 385452 h 385452"/>
              <a:gd name="connsiteX16" fmla="*/ 383059 w 1281319"/>
              <a:gd name="connsiteY16" fmla="*/ 0 h 385452"/>
              <a:gd name="connsiteX17" fmla="*/ 518275 w 1281319"/>
              <a:gd name="connsiteY17" fmla="*/ 0 h 385452"/>
              <a:gd name="connsiteX18" fmla="*/ 518275 w 1281319"/>
              <a:gd name="connsiteY18" fmla="*/ 385452 h 385452"/>
              <a:gd name="connsiteX19" fmla="*/ 383059 w 1281319"/>
              <a:gd name="connsiteY19" fmla="*/ 385452 h 385452"/>
              <a:gd name="connsiteX20" fmla="*/ 191529 w 1281319"/>
              <a:gd name="connsiteY20" fmla="*/ 0 h 385452"/>
              <a:gd name="connsiteX21" fmla="*/ 323670 w 1281319"/>
              <a:gd name="connsiteY21" fmla="*/ 0 h 385452"/>
              <a:gd name="connsiteX22" fmla="*/ 323670 w 1281319"/>
              <a:gd name="connsiteY22" fmla="*/ 385452 h 385452"/>
              <a:gd name="connsiteX23" fmla="*/ 191529 w 1281319"/>
              <a:gd name="connsiteY23" fmla="*/ 385452 h 385452"/>
              <a:gd name="connsiteX24" fmla="*/ 0 w 1281319"/>
              <a:gd name="connsiteY24" fmla="*/ 0 h 385452"/>
              <a:gd name="connsiteX25" fmla="*/ 135216 w 1281319"/>
              <a:gd name="connsiteY25" fmla="*/ 0 h 385452"/>
              <a:gd name="connsiteX26" fmla="*/ 135216 w 1281319"/>
              <a:gd name="connsiteY26" fmla="*/ 385452 h 385452"/>
              <a:gd name="connsiteX27" fmla="*/ 0 w 1281319"/>
              <a:gd name="connsiteY27" fmla="*/ 385452 h 385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1319" h="385452">
                <a:moveTo>
                  <a:pt x="1149178" y="0"/>
                </a:moveTo>
                <a:lnTo>
                  <a:pt x="1281319" y="0"/>
                </a:lnTo>
                <a:lnTo>
                  <a:pt x="1281319" y="385452"/>
                </a:lnTo>
                <a:lnTo>
                  <a:pt x="1149178" y="385452"/>
                </a:lnTo>
                <a:close/>
                <a:moveTo>
                  <a:pt x="957648" y="0"/>
                </a:moveTo>
                <a:lnTo>
                  <a:pt x="1089789" y="0"/>
                </a:lnTo>
                <a:lnTo>
                  <a:pt x="1089789" y="385452"/>
                </a:lnTo>
                <a:lnTo>
                  <a:pt x="957648" y="385452"/>
                </a:lnTo>
                <a:close/>
                <a:moveTo>
                  <a:pt x="766119" y="0"/>
                </a:moveTo>
                <a:lnTo>
                  <a:pt x="898260" y="0"/>
                </a:lnTo>
                <a:lnTo>
                  <a:pt x="898260" y="385452"/>
                </a:lnTo>
                <a:lnTo>
                  <a:pt x="766119" y="385452"/>
                </a:lnTo>
                <a:close/>
                <a:moveTo>
                  <a:pt x="574589" y="0"/>
                </a:moveTo>
                <a:lnTo>
                  <a:pt x="706730" y="0"/>
                </a:lnTo>
                <a:lnTo>
                  <a:pt x="706730" y="385452"/>
                </a:lnTo>
                <a:lnTo>
                  <a:pt x="574589" y="385452"/>
                </a:lnTo>
                <a:close/>
                <a:moveTo>
                  <a:pt x="383059" y="0"/>
                </a:moveTo>
                <a:lnTo>
                  <a:pt x="518275" y="0"/>
                </a:lnTo>
                <a:lnTo>
                  <a:pt x="518275" y="385452"/>
                </a:lnTo>
                <a:lnTo>
                  <a:pt x="383059" y="385452"/>
                </a:lnTo>
                <a:close/>
                <a:moveTo>
                  <a:pt x="191529" y="0"/>
                </a:moveTo>
                <a:lnTo>
                  <a:pt x="323670" y="0"/>
                </a:lnTo>
                <a:lnTo>
                  <a:pt x="323670" y="385452"/>
                </a:lnTo>
                <a:lnTo>
                  <a:pt x="191529" y="385452"/>
                </a:lnTo>
                <a:close/>
                <a:moveTo>
                  <a:pt x="0" y="0"/>
                </a:moveTo>
                <a:lnTo>
                  <a:pt x="135216" y="0"/>
                </a:lnTo>
                <a:lnTo>
                  <a:pt x="135216" y="385452"/>
                </a:lnTo>
                <a:lnTo>
                  <a:pt x="0" y="385452"/>
                </a:lnTo>
                <a:close/>
              </a:path>
            </a:pathLst>
          </a:custGeom>
          <a:solidFill>
            <a:srgbClr val="FFFFFF"/>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6532" dirty="0">
              <a:latin typeface="Fira Sans Light" panose="020B0403050000020004" pitchFamily="34" charset="0"/>
            </a:endParaRPr>
          </a:p>
        </p:txBody>
      </p:sp>
      <p:sp>
        <p:nvSpPr>
          <p:cNvPr id="273" name="Freeform 272">
            <a:extLst>
              <a:ext uri="{FF2B5EF4-FFF2-40B4-BE49-F238E27FC236}">
                <a16:creationId xmlns:a16="http://schemas.microsoft.com/office/drawing/2014/main" id="{1DEE8867-F24F-524A-B0BB-B01FDFE944E1}"/>
              </a:ext>
            </a:extLst>
          </p:cNvPr>
          <p:cNvSpPr>
            <a:spLocks noChangeArrowheads="1"/>
          </p:cNvSpPr>
          <p:nvPr/>
        </p:nvSpPr>
        <p:spPr bwMode="auto">
          <a:xfrm>
            <a:off x="6721105" y="169907"/>
            <a:ext cx="1284394" cy="385449"/>
          </a:xfrm>
          <a:custGeom>
            <a:avLst/>
            <a:gdLst>
              <a:gd name="connsiteX0" fmla="*/ 1149178 w 1284394"/>
              <a:gd name="connsiteY0" fmla="*/ 0 h 385449"/>
              <a:gd name="connsiteX1" fmla="*/ 1284394 w 1284394"/>
              <a:gd name="connsiteY1" fmla="*/ 0 h 385449"/>
              <a:gd name="connsiteX2" fmla="*/ 1284394 w 1284394"/>
              <a:gd name="connsiteY2" fmla="*/ 385449 h 385449"/>
              <a:gd name="connsiteX3" fmla="*/ 1149178 w 1284394"/>
              <a:gd name="connsiteY3" fmla="*/ 385449 h 385449"/>
              <a:gd name="connsiteX4" fmla="*/ 957648 w 1284394"/>
              <a:gd name="connsiteY4" fmla="*/ 0 h 385449"/>
              <a:gd name="connsiteX5" fmla="*/ 1092864 w 1284394"/>
              <a:gd name="connsiteY5" fmla="*/ 0 h 385449"/>
              <a:gd name="connsiteX6" fmla="*/ 1092864 w 1284394"/>
              <a:gd name="connsiteY6" fmla="*/ 385449 h 385449"/>
              <a:gd name="connsiteX7" fmla="*/ 957648 w 1284394"/>
              <a:gd name="connsiteY7" fmla="*/ 385449 h 385449"/>
              <a:gd name="connsiteX8" fmla="*/ 766119 w 1284394"/>
              <a:gd name="connsiteY8" fmla="*/ 0 h 385449"/>
              <a:gd name="connsiteX9" fmla="*/ 898257 w 1284394"/>
              <a:gd name="connsiteY9" fmla="*/ 0 h 385449"/>
              <a:gd name="connsiteX10" fmla="*/ 898257 w 1284394"/>
              <a:gd name="connsiteY10" fmla="*/ 385449 h 385449"/>
              <a:gd name="connsiteX11" fmla="*/ 766119 w 1284394"/>
              <a:gd name="connsiteY11" fmla="*/ 385449 h 385449"/>
              <a:gd name="connsiteX12" fmla="*/ 574589 w 1284394"/>
              <a:gd name="connsiteY12" fmla="*/ 0 h 385449"/>
              <a:gd name="connsiteX13" fmla="*/ 706727 w 1284394"/>
              <a:gd name="connsiteY13" fmla="*/ 0 h 385449"/>
              <a:gd name="connsiteX14" fmla="*/ 706727 w 1284394"/>
              <a:gd name="connsiteY14" fmla="*/ 385449 h 385449"/>
              <a:gd name="connsiteX15" fmla="*/ 574589 w 1284394"/>
              <a:gd name="connsiteY15" fmla="*/ 385449 h 385449"/>
              <a:gd name="connsiteX16" fmla="*/ 383059 w 1284394"/>
              <a:gd name="connsiteY16" fmla="*/ 0 h 385449"/>
              <a:gd name="connsiteX17" fmla="*/ 515197 w 1284394"/>
              <a:gd name="connsiteY17" fmla="*/ 0 h 385449"/>
              <a:gd name="connsiteX18" fmla="*/ 515197 w 1284394"/>
              <a:gd name="connsiteY18" fmla="*/ 385449 h 385449"/>
              <a:gd name="connsiteX19" fmla="*/ 383059 w 1284394"/>
              <a:gd name="connsiteY19" fmla="*/ 385449 h 385449"/>
              <a:gd name="connsiteX20" fmla="*/ 191530 w 1284394"/>
              <a:gd name="connsiteY20" fmla="*/ 0 h 385449"/>
              <a:gd name="connsiteX21" fmla="*/ 323668 w 1284394"/>
              <a:gd name="connsiteY21" fmla="*/ 0 h 385449"/>
              <a:gd name="connsiteX22" fmla="*/ 323668 w 1284394"/>
              <a:gd name="connsiteY22" fmla="*/ 385449 h 385449"/>
              <a:gd name="connsiteX23" fmla="*/ 191530 w 1284394"/>
              <a:gd name="connsiteY23" fmla="*/ 385449 h 385449"/>
              <a:gd name="connsiteX24" fmla="*/ 0 w 1284394"/>
              <a:gd name="connsiteY24" fmla="*/ 0 h 385449"/>
              <a:gd name="connsiteX25" fmla="*/ 132138 w 1284394"/>
              <a:gd name="connsiteY25" fmla="*/ 0 h 385449"/>
              <a:gd name="connsiteX26" fmla="*/ 132138 w 1284394"/>
              <a:gd name="connsiteY26" fmla="*/ 385449 h 385449"/>
              <a:gd name="connsiteX27" fmla="*/ 0 w 1284394"/>
              <a:gd name="connsiteY27" fmla="*/ 385449 h 385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4394" h="385449">
                <a:moveTo>
                  <a:pt x="1149178" y="0"/>
                </a:moveTo>
                <a:lnTo>
                  <a:pt x="1284394" y="0"/>
                </a:lnTo>
                <a:lnTo>
                  <a:pt x="1284394" y="385449"/>
                </a:lnTo>
                <a:lnTo>
                  <a:pt x="1149178" y="385449"/>
                </a:lnTo>
                <a:close/>
                <a:moveTo>
                  <a:pt x="957648" y="0"/>
                </a:moveTo>
                <a:lnTo>
                  <a:pt x="1092864" y="0"/>
                </a:lnTo>
                <a:lnTo>
                  <a:pt x="1092864" y="385449"/>
                </a:lnTo>
                <a:lnTo>
                  <a:pt x="957648" y="385449"/>
                </a:lnTo>
                <a:close/>
                <a:moveTo>
                  <a:pt x="766119" y="0"/>
                </a:moveTo>
                <a:lnTo>
                  <a:pt x="898257" y="0"/>
                </a:lnTo>
                <a:lnTo>
                  <a:pt x="898257" y="385449"/>
                </a:lnTo>
                <a:lnTo>
                  <a:pt x="766119" y="385449"/>
                </a:lnTo>
                <a:close/>
                <a:moveTo>
                  <a:pt x="574589" y="0"/>
                </a:moveTo>
                <a:lnTo>
                  <a:pt x="706727" y="0"/>
                </a:lnTo>
                <a:lnTo>
                  <a:pt x="706727" y="385449"/>
                </a:lnTo>
                <a:lnTo>
                  <a:pt x="574589" y="385449"/>
                </a:lnTo>
                <a:close/>
                <a:moveTo>
                  <a:pt x="383059" y="0"/>
                </a:moveTo>
                <a:lnTo>
                  <a:pt x="515197" y="0"/>
                </a:lnTo>
                <a:lnTo>
                  <a:pt x="515197" y="385449"/>
                </a:lnTo>
                <a:lnTo>
                  <a:pt x="383059" y="385449"/>
                </a:lnTo>
                <a:close/>
                <a:moveTo>
                  <a:pt x="191530" y="0"/>
                </a:moveTo>
                <a:lnTo>
                  <a:pt x="323668" y="0"/>
                </a:lnTo>
                <a:lnTo>
                  <a:pt x="323668" y="385449"/>
                </a:lnTo>
                <a:lnTo>
                  <a:pt x="191530" y="385449"/>
                </a:lnTo>
                <a:close/>
                <a:moveTo>
                  <a:pt x="0" y="0"/>
                </a:moveTo>
                <a:lnTo>
                  <a:pt x="132138" y="0"/>
                </a:lnTo>
                <a:lnTo>
                  <a:pt x="132138" y="385449"/>
                </a:lnTo>
                <a:lnTo>
                  <a:pt x="0" y="385449"/>
                </a:lnTo>
                <a:close/>
              </a:path>
            </a:pathLst>
          </a:custGeom>
          <a:solidFill>
            <a:schemeClr val="bg1"/>
          </a:solidFill>
          <a:ln>
            <a:noFill/>
          </a:ln>
          <a:effectLst/>
        </p:spPr>
        <p:txBody>
          <a:bodyPr wrap="square" anchor="ctr">
            <a:noAutofit/>
          </a:bodyPr>
          <a:lstStyle/>
          <a:p>
            <a:endParaRPr lang="en-US" sz="6532" dirty="0">
              <a:latin typeface="Fira Sans Light" panose="020B0403050000020004" pitchFamily="34" charset="0"/>
            </a:endParaRPr>
          </a:p>
        </p:txBody>
      </p:sp>
      <p:grpSp>
        <p:nvGrpSpPr>
          <p:cNvPr id="9" name="Group 8">
            <a:extLst>
              <a:ext uri="{FF2B5EF4-FFF2-40B4-BE49-F238E27FC236}">
                <a16:creationId xmlns:a16="http://schemas.microsoft.com/office/drawing/2014/main" id="{EB0B70DA-8E3E-2B4E-91F1-4AD0C816E922}"/>
              </a:ext>
            </a:extLst>
          </p:cNvPr>
          <p:cNvGrpSpPr/>
          <p:nvPr/>
        </p:nvGrpSpPr>
        <p:grpSpPr>
          <a:xfrm flipV="1">
            <a:off x="14281186" y="2350545"/>
            <a:ext cx="645639" cy="1231291"/>
            <a:chOff x="12980163" y="11686404"/>
            <a:chExt cx="645639" cy="1071948"/>
          </a:xfrm>
        </p:grpSpPr>
        <p:sp>
          <p:nvSpPr>
            <p:cNvPr id="204" name="Freeform 20">
              <a:extLst>
                <a:ext uri="{FF2B5EF4-FFF2-40B4-BE49-F238E27FC236}">
                  <a16:creationId xmlns:a16="http://schemas.microsoft.com/office/drawing/2014/main" id="{70FBDDF2-001E-9D4D-86EF-34B50F7B92D1}"/>
                </a:ext>
              </a:extLst>
            </p:cNvPr>
            <p:cNvSpPr>
              <a:spLocks noChangeArrowheads="1"/>
            </p:cNvSpPr>
            <p:nvPr/>
          </p:nvSpPr>
          <p:spPr bwMode="auto">
            <a:xfrm>
              <a:off x="13045035" y="11686404"/>
              <a:ext cx="515895" cy="1071948"/>
            </a:xfrm>
            <a:custGeom>
              <a:avLst/>
              <a:gdLst>
                <a:gd name="T0" fmla="*/ 654 w 737"/>
                <a:gd name="T1" fmla="*/ 1530 h 1531"/>
                <a:gd name="T2" fmla="*/ 81 w 737"/>
                <a:gd name="T3" fmla="*/ 1530 h 1531"/>
                <a:gd name="T4" fmla="*/ 81 w 737"/>
                <a:gd name="T5" fmla="*/ 1530 h 1531"/>
                <a:gd name="T6" fmla="*/ 0 w 737"/>
                <a:gd name="T7" fmla="*/ 1449 h 1531"/>
                <a:gd name="T8" fmla="*/ 0 w 737"/>
                <a:gd name="T9" fmla="*/ 202 h 1531"/>
                <a:gd name="T10" fmla="*/ 0 w 737"/>
                <a:gd name="T11" fmla="*/ 202 h 1531"/>
                <a:gd name="T12" fmla="*/ 202 w 737"/>
                <a:gd name="T13" fmla="*/ 0 h 1531"/>
                <a:gd name="T14" fmla="*/ 533 w 737"/>
                <a:gd name="T15" fmla="*/ 0 h 1531"/>
                <a:gd name="T16" fmla="*/ 533 w 737"/>
                <a:gd name="T17" fmla="*/ 0 h 1531"/>
                <a:gd name="T18" fmla="*/ 736 w 737"/>
                <a:gd name="T19" fmla="*/ 202 h 1531"/>
                <a:gd name="T20" fmla="*/ 736 w 737"/>
                <a:gd name="T21" fmla="*/ 1449 h 1531"/>
                <a:gd name="T22" fmla="*/ 736 w 737"/>
                <a:gd name="T23" fmla="*/ 1449 h 1531"/>
                <a:gd name="T24" fmla="*/ 654 w 737"/>
                <a:gd name="T25" fmla="*/ 1530 h 15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7" h="1531">
                  <a:moveTo>
                    <a:pt x="654" y="1530"/>
                  </a:moveTo>
                  <a:lnTo>
                    <a:pt x="81" y="1530"/>
                  </a:lnTo>
                  <a:lnTo>
                    <a:pt x="81" y="1530"/>
                  </a:lnTo>
                  <a:cubicBezTo>
                    <a:pt x="37" y="1530"/>
                    <a:pt x="0" y="1493"/>
                    <a:pt x="0" y="1449"/>
                  </a:cubicBezTo>
                  <a:lnTo>
                    <a:pt x="0" y="202"/>
                  </a:lnTo>
                  <a:lnTo>
                    <a:pt x="0" y="202"/>
                  </a:lnTo>
                  <a:cubicBezTo>
                    <a:pt x="0" y="91"/>
                    <a:pt x="91" y="0"/>
                    <a:pt x="202" y="0"/>
                  </a:cubicBezTo>
                  <a:lnTo>
                    <a:pt x="533" y="0"/>
                  </a:lnTo>
                  <a:lnTo>
                    <a:pt x="533" y="0"/>
                  </a:lnTo>
                  <a:cubicBezTo>
                    <a:pt x="644" y="0"/>
                    <a:pt x="736" y="91"/>
                    <a:pt x="736" y="202"/>
                  </a:cubicBezTo>
                  <a:lnTo>
                    <a:pt x="736" y="1449"/>
                  </a:lnTo>
                  <a:lnTo>
                    <a:pt x="736" y="1449"/>
                  </a:lnTo>
                  <a:cubicBezTo>
                    <a:pt x="736" y="1493"/>
                    <a:pt x="699" y="1530"/>
                    <a:pt x="654" y="1530"/>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5" name="Freeform 21">
              <a:extLst>
                <a:ext uri="{FF2B5EF4-FFF2-40B4-BE49-F238E27FC236}">
                  <a16:creationId xmlns:a16="http://schemas.microsoft.com/office/drawing/2014/main" id="{7A461BFB-469D-D74C-B443-DF6B0572D163}"/>
                </a:ext>
              </a:extLst>
            </p:cNvPr>
            <p:cNvSpPr>
              <a:spLocks noChangeArrowheads="1"/>
            </p:cNvSpPr>
            <p:nvPr/>
          </p:nvSpPr>
          <p:spPr bwMode="auto">
            <a:xfrm>
              <a:off x="13079017" y="11717296"/>
              <a:ext cx="451022" cy="973094"/>
            </a:xfrm>
            <a:custGeom>
              <a:avLst/>
              <a:gdLst>
                <a:gd name="T0" fmla="*/ 0 w 642"/>
                <a:gd name="T1" fmla="*/ 1380 h 1390"/>
                <a:gd name="T2" fmla="*/ 0 w 642"/>
                <a:gd name="T3" fmla="*/ 40 h 1390"/>
                <a:gd name="T4" fmla="*/ 0 w 642"/>
                <a:gd name="T5" fmla="*/ 40 h 1390"/>
                <a:gd name="T6" fmla="*/ 38 w 642"/>
                <a:gd name="T7" fmla="*/ 0 h 1390"/>
                <a:gd name="T8" fmla="*/ 603 w 642"/>
                <a:gd name="T9" fmla="*/ 0 h 1390"/>
                <a:gd name="T10" fmla="*/ 603 w 642"/>
                <a:gd name="T11" fmla="*/ 0 h 1390"/>
                <a:gd name="T12" fmla="*/ 641 w 642"/>
                <a:gd name="T13" fmla="*/ 40 h 1390"/>
                <a:gd name="T14" fmla="*/ 641 w 642"/>
                <a:gd name="T15" fmla="*/ 1380 h 1390"/>
                <a:gd name="T16" fmla="*/ 641 w 642"/>
                <a:gd name="T17" fmla="*/ 1380 h 1390"/>
                <a:gd name="T18" fmla="*/ 633 w 642"/>
                <a:gd name="T19" fmla="*/ 1389 h 1390"/>
                <a:gd name="T20" fmla="*/ 9 w 642"/>
                <a:gd name="T21" fmla="*/ 1389 h 1390"/>
                <a:gd name="T22" fmla="*/ 9 w 642"/>
                <a:gd name="T23" fmla="*/ 1389 h 1390"/>
                <a:gd name="T24" fmla="*/ 0 w 642"/>
                <a:gd name="T25" fmla="*/ 1380 h 13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2" h="1390">
                  <a:moveTo>
                    <a:pt x="0" y="1380"/>
                  </a:moveTo>
                  <a:lnTo>
                    <a:pt x="0" y="40"/>
                  </a:lnTo>
                  <a:lnTo>
                    <a:pt x="0" y="40"/>
                  </a:lnTo>
                  <a:cubicBezTo>
                    <a:pt x="0" y="18"/>
                    <a:pt x="17" y="0"/>
                    <a:pt x="38" y="0"/>
                  </a:cubicBezTo>
                  <a:lnTo>
                    <a:pt x="603" y="0"/>
                  </a:lnTo>
                  <a:lnTo>
                    <a:pt x="603" y="0"/>
                  </a:lnTo>
                  <a:cubicBezTo>
                    <a:pt x="625" y="0"/>
                    <a:pt x="641" y="18"/>
                    <a:pt x="641" y="40"/>
                  </a:cubicBezTo>
                  <a:lnTo>
                    <a:pt x="641" y="1380"/>
                  </a:lnTo>
                  <a:lnTo>
                    <a:pt x="641" y="1380"/>
                  </a:lnTo>
                  <a:cubicBezTo>
                    <a:pt x="641" y="1385"/>
                    <a:pt x="638" y="1389"/>
                    <a:pt x="633" y="1389"/>
                  </a:cubicBezTo>
                  <a:lnTo>
                    <a:pt x="9" y="1389"/>
                  </a:lnTo>
                  <a:lnTo>
                    <a:pt x="9" y="1389"/>
                  </a:lnTo>
                  <a:cubicBezTo>
                    <a:pt x="4" y="1389"/>
                    <a:pt x="0" y="1385"/>
                    <a:pt x="0" y="138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06" name="Freeform 22">
              <a:extLst>
                <a:ext uri="{FF2B5EF4-FFF2-40B4-BE49-F238E27FC236}">
                  <a16:creationId xmlns:a16="http://schemas.microsoft.com/office/drawing/2014/main" id="{0AAFA804-8CC6-B448-99BC-905E9DF2B62F}"/>
                </a:ext>
              </a:extLst>
            </p:cNvPr>
            <p:cNvSpPr>
              <a:spLocks noChangeArrowheads="1"/>
            </p:cNvSpPr>
            <p:nvPr/>
          </p:nvSpPr>
          <p:spPr bwMode="auto">
            <a:xfrm>
              <a:off x="12980163"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7" name="Freeform 23">
              <a:extLst>
                <a:ext uri="{FF2B5EF4-FFF2-40B4-BE49-F238E27FC236}">
                  <a16:creationId xmlns:a16="http://schemas.microsoft.com/office/drawing/2014/main" id="{A4627AFB-2DAD-7843-AE74-B38AF0204D5E}"/>
                </a:ext>
              </a:extLst>
            </p:cNvPr>
            <p:cNvSpPr>
              <a:spLocks noChangeArrowheads="1"/>
            </p:cNvSpPr>
            <p:nvPr/>
          </p:nvSpPr>
          <p:spPr bwMode="auto">
            <a:xfrm>
              <a:off x="13526948"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8" name="Freeform 24">
              <a:extLst>
                <a:ext uri="{FF2B5EF4-FFF2-40B4-BE49-F238E27FC236}">
                  <a16:creationId xmlns:a16="http://schemas.microsoft.com/office/drawing/2014/main" id="{EAB78CD2-45D7-9646-B0B7-B84C6C6797FF}"/>
                </a:ext>
              </a:extLst>
            </p:cNvPr>
            <p:cNvSpPr>
              <a:spLocks noChangeArrowheads="1"/>
            </p:cNvSpPr>
            <p:nvPr/>
          </p:nvSpPr>
          <p:spPr bwMode="auto">
            <a:xfrm>
              <a:off x="13100640"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09" name="Freeform 25">
              <a:extLst>
                <a:ext uri="{FF2B5EF4-FFF2-40B4-BE49-F238E27FC236}">
                  <a16:creationId xmlns:a16="http://schemas.microsoft.com/office/drawing/2014/main" id="{D9803A11-C9EC-2744-A67D-B2797AFD908A}"/>
                </a:ext>
              </a:extLst>
            </p:cNvPr>
            <p:cNvSpPr>
              <a:spLocks noChangeArrowheads="1"/>
            </p:cNvSpPr>
            <p:nvPr/>
          </p:nvSpPr>
          <p:spPr bwMode="auto">
            <a:xfrm>
              <a:off x="13397202"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10" name="Freeform 26">
              <a:extLst>
                <a:ext uri="{FF2B5EF4-FFF2-40B4-BE49-F238E27FC236}">
                  <a16:creationId xmlns:a16="http://schemas.microsoft.com/office/drawing/2014/main" id="{8D100058-E5D7-0E47-AE05-C941CB33EC15}"/>
                </a:ext>
              </a:extLst>
            </p:cNvPr>
            <p:cNvSpPr>
              <a:spLocks noChangeArrowheads="1"/>
            </p:cNvSpPr>
            <p:nvPr/>
          </p:nvSpPr>
          <p:spPr bwMode="auto">
            <a:xfrm>
              <a:off x="13437363" y="11742009"/>
              <a:ext cx="77229" cy="105032"/>
            </a:xfrm>
            <a:custGeom>
              <a:avLst/>
              <a:gdLst>
                <a:gd name="T0" fmla="*/ 83 w 109"/>
                <a:gd name="T1" fmla="*/ 149 h 150"/>
                <a:gd name="T2" fmla="*/ 83 w 109"/>
                <a:gd name="T3" fmla="*/ 149 h 150"/>
                <a:gd name="T4" fmla="*/ 57 w 109"/>
                <a:gd name="T5" fmla="*/ 123 h 150"/>
                <a:gd name="T6" fmla="*/ 57 w 109"/>
                <a:gd name="T7" fmla="*/ 123 h 150"/>
                <a:gd name="T8" fmla="*/ 16 w 109"/>
                <a:gd name="T9" fmla="*/ 50 h 150"/>
                <a:gd name="T10" fmla="*/ 16 w 109"/>
                <a:gd name="T11" fmla="*/ 50 h 150"/>
                <a:gd name="T12" fmla="*/ 6 w 109"/>
                <a:gd name="T13" fmla="*/ 16 h 150"/>
                <a:gd name="T14" fmla="*/ 6 w 109"/>
                <a:gd name="T15" fmla="*/ 16 h 150"/>
                <a:gd name="T16" fmla="*/ 42 w 109"/>
                <a:gd name="T17" fmla="*/ 7 h 150"/>
                <a:gd name="T18" fmla="*/ 42 w 109"/>
                <a:gd name="T19" fmla="*/ 7 h 150"/>
                <a:gd name="T20" fmla="*/ 108 w 109"/>
                <a:gd name="T21" fmla="*/ 123 h 150"/>
                <a:gd name="T22" fmla="*/ 108 w 109"/>
                <a:gd name="T23" fmla="*/ 123 h 150"/>
                <a:gd name="T24" fmla="*/ 83 w 109"/>
                <a:gd name="T25" fmla="*/ 149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 h="150">
                  <a:moveTo>
                    <a:pt x="83" y="149"/>
                  </a:moveTo>
                  <a:lnTo>
                    <a:pt x="83" y="149"/>
                  </a:lnTo>
                  <a:cubicBezTo>
                    <a:pt x="69" y="149"/>
                    <a:pt x="57" y="137"/>
                    <a:pt x="57" y="123"/>
                  </a:cubicBezTo>
                  <a:lnTo>
                    <a:pt x="57" y="123"/>
                  </a:lnTo>
                  <a:cubicBezTo>
                    <a:pt x="57" y="93"/>
                    <a:pt x="42" y="66"/>
                    <a:pt x="16" y="50"/>
                  </a:cubicBezTo>
                  <a:lnTo>
                    <a:pt x="16" y="50"/>
                  </a:lnTo>
                  <a:cubicBezTo>
                    <a:pt x="4" y="43"/>
                    <a:pt x="0" y="28"/>
                    <a:pt x="6" y="16"/>
                  </a:cubicBezTo>
                  <a:lnTo>
                    <a:pt x="6" y="16"/>
                  </a:lnTo>
                  <a:cubicBezTo>
                    <a:pt x="13" y="4"/>
                    <a:pt x="29" y="0"/>
                    <a:pt x="42" y="7"/>
                  </a:cubicBezTo>
                  <a:lnTo>
                    <a:pt x="42" y="7"/>
                  </a:lnTo>
                  <a:cubicBezTo>
                    <a:pt x="83" y="31"/>
                    <a:pt x="108" y="75"/>
                    <a:pt x="108" y="123"/>
                  </a:cubicBezTo>
                  <a:lnTo>
                    <a:pt x="108" y="123"/>
                  </a:lnTo>
                  <a:cubicBezTo>
                    <a:pt x="108" y="137"/>
                    <a:pt x="97" y="149"/>
                    <a:pt x="83" y="149"/>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1" name="Freeform 27">
              <a:extLst>
                <a:ext uri="{FF2B5EF4-FFF2-40B4-BE49-F238E27FC236}">
                  <a16:creationId xmlns:a16="http://schemas.microsoft.com/office/drawing/2014/main" id="{87ED248E-F05D-7D4D-962F-013AD52598D7}"/>
                </a:ext>
              </a:extLst>
            </p:cNvPr>
            <p:cNvSpPr>
              <a:spLocks noChangeArrowheads="1"/>
            </p:cNvSpPr>
            <p:nvPr/>
          </p:nvSpPr>
          <p:spPr bwMode="auto">
            <a:xfrm>
              <a:off x="13094462" y="11738919"/>
              <a:ext cx="77231" cy="105032"/>
            </a:xfrm>
            <a:custGeom>
              <a:avLst/>
              <a:gdLst>
                <a:gd name="T0" fmla="*/ 26 w 110"/>
                <a:gd name="T1" fmla="*/ 150 h 151"/>
                <a:gd name="T2" fmla="*/ 26 w 110"/>
                <a:gd name="T3" fmla="*/ 150 h 151"/>
                <a:gd name="T4" fmla="*/ 0 w 110"/>
                <a:gd name="T5" fmla="*/ 124 h 151"/>
                <a:gd name="T6" fmla="*/ 0 w 110"/>
                <a:gd name="T7" fmla="*/ 124 h 151"/>
                <a:gd name="T8" fmla="*/ 67 w 110"/>
                <a:gd name="T9" fmla="*/ 8 h 151"/>
                <a:gd name="T10" fmla="*/ 67 w 110"/>
                <a:gd name="T11" fmla="*/ 8 h 151"/>
                <a:gd name="T12" fmla="*/ 102 w 110"/>
                <a:gd name="T13" fmla="*/ 17 h 151"/>
                <a:gd name="T14" fmla="*/ 102 w 110"/>
                <a:gd name="T15" fmla="*/ 17 h 151"/>
                <a:gd name="T16" fmla="*/ 92 w 110"/>
                <a:gd name="T17" fmla="*/ 51 h 151"/>
                <a:gd name="T18" fmla="*/ 92 w 110"/>
                <a:gd name="T19" fmla="*/ 51 h 151"/>
                <a:gd name="T20" fmla="*/ 51 w 110"/>
                <a:gd name="T21" fmla="*/ 124 h 151"/>
                <a:gd name="T22" fmla="*/ 51 w 110"/>
                <a:gd name="T23" fmla="*/ 124 h 151"/>
                <a:gd name="T24" fmla="*/ 26 w 110"/>
                <a:gd name="T25" fmla="*/ 15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0" h="151">
                  <a:moveTo>
                    <a:pt x="26" y="150"/>
                  </a:moveTo>
                  <a:lnTo>
                    <a:pt x="26" y="150"/>
                  </a:lnTo>
                  <a:cubicBezTo>
                    <a:pt x="11" y="150"/>
                    <a:pt x="0" y="138"/>
                    <a:pt x="0" y="124"/>
                  </a:cubicBezTo>
                  <a:lnTo>
                    <a:pt x="0" y="124"/>
                  </a:lnTo>
                  <a:cubicBezTo>
                    <a:pt x="0" y="76"/>
                    <a:pt x="26" y="32"/>
                    <a:pt x="67" y="8"/>
                  </a:cubicBezTo>
                  <a:lnTo>
                    <a:pt x="67" y="8"/>
                  </a:lnTo>
                  <a:cubicBezTo>
                    <a:pt x="80" y="0"/>
                    <a:pt x="95" y="4"/>
                    <a:pt x="102" y="17"/>
                  </a:cubicBezTo>
                  <a:lnTo>
                    <a:pt x="102" y="17"/>
                  </a:lnTo>
                  <a:cubicBezTo>
                    <a:pt x="109" y="29"/>
                    <a:pt x="105" y="44"/>
                    <a:pt x="92" y="51"/>
                  </a:cubicBezTo>
                  <a:lnTo>
                    <a:pt x="92" y="51"/>
                  </a:lnTo>
                  <a:cubicBezTo>
                    <a:pt x="67" y="67"/>
                    <a:pt x="51" y="94"/>
                    <a:pt x="51" y="124"/>
                  </a:cubicBezTo>
                  <a:lnTo>
                    <a:pt x="51" y="124"/>
                  </a:lnTo>
                  <a:cubicBezTo>
                    <a:pt x="51" y="138"/>
                    <a:pt x="39" y="150"/>
                    <a:pt x="26" y="15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2" name="Freeform 28">
              <a:extLst>
                <a:ext uri="{FF2B5EF4-FFF2-40B4-BE49-F238E27FC236}">
                  <a16:creationId xmlns:a16="http://schemas.microsoft.com/office/drawing/2014/main" id="{0AB66054-202A-BF47-9545-1557B84B06BD}"/>
                </a:ext>
              </a:extLst>
            </p:cNvPr>
            <p:cNvSpPr>
              <a:spLocks noChangeArrowheads="1"/>
            </p:cNvSpPr>
            <p:nvPr/>
          </p:nvSpPr>
          <p:spPr bwMode="auto">
            <a:xfrm>
              <a:off x="13106818" y="12001501"/>
              <a:ext cx="392328" cy="639461"/>
            </a:xfrm>
            <a:custGeom>
              <a:avLst/>
              <a:gdLst>
                <a:gd name="T0" fmla="*/ 38 w 558"/>
                <a:gd name="T1" fmla="*/ 913 h 914"/>
                <a:gd name="T2" fmla="*/ 38 w 558"/>
                <a:gd name="T3" fmla="*/ 913 h 914"/>
                <a:gd name="T4" fmla="*/ 8 w 558"/>
                <a:gd name="T5" fmla="*/ 892 h 914"/>
                <a:gd name="T6" fmla="*/ 8 w 558"/>
                <a:gd name="T7" fmla="*/ 890 h 914"/>
                <a:gd name="T8" fmla="*/ 0 w 558"/>
                <a:gd name="T9" fmla="*/ 833 h 914"/>
                <a:gd name="T10" fmla="*/ 0 w 558"/>
                <a:gd name="T11" fmla="*/ 99 h 914"/>
                <a:gd name="T12" fmla="*/ 0 w 558"/>
                <a:gd name="T13" fmla="*/ 99 h 914"/>
                <a:gd name="T14" fmla="*/ 135 w 558"/>
                <a:gd name="T15" fmla="*/ 0 h 914"/>
                <a:gd name="T16" fmla="*/ 422 w 558"/>
                <a:gd name="T17" fmla="*/ 0 h 914"/>
                <a:gd name="T18" fmla="*/ 422 w 558"/>
                <a:gd name="T19" fmla="*/ 0 h 914"/>
                <a:gd name="T20" fmla="*/ 557 w 558"/>
                <a:gd name="T21" fmla="*/ 99 h 914"/>
                <a:gd name="T22" fmla="*/ 557 w 558"/>
                <a:gd name="T23" fmla="*/ 833 h 914"/>
                <a:gd name="T24" fmla="*/ 549 w 558"/>
                <a:gd name="T25" fmla="*/ 890 h 914"/>
                <a:gd name="T26" fmla="*/ 549 w 558"/>
                <a:gd name="T27" fmla="*/ 892 h 914"/>
                <a:gd name="T28" fmla="*/ 549 w 558"/>
                <a:gd name="T29" fmla="*/ 892 h 914"/>
                <a:gd name="T30" fmla="*/ 519 w 558"/>
                <a:gd name="T31" fmla="*/ 913 h 914"/>
                <a:gd name="T32" fmla="*/ 38 w 558"/>
                <a:gd name="T33"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38" y="913"/>
                  </a:moveTo>
                  <a:lnTo>
                    <a:pt x="38" y="913"/>
                  </a:lnTo>
                  <a:cubicBezTo>
                    <a:pt x="22" y="913"/>
                    <a:pt x="8" y="903"/>
                    <a:pt x="8" y="892"/>
                  </a:cubicBezTo>
                  <a:lnTo>
                    <a:pt x="8" y="890"/>
                  </a:lnTo>
                  <a:lnTo>
                    <a:pt x="0" y="833"/>
                  </a:lnTo>
                  <a:lnTo>
                    <a:pt x="0" y="99"/>
                  </a:lnTo>
                  <a:lnTo>
                    <a:pt x="0" y="99"/>
                  </a:lnTo>
                  <a:cubicBezTo>
                    <a:pt x="0" y="45"/>
                    <a:pt x="61" y="0"/>
                    <a:pt x="135" y="0"/>
                  </a:cubicBezTo>
                  <a:lnTo>
                    <a:pt x="422" y="0"/>
                  </a:lnTo>
                  <a:lnTo>
                    <a:pt x="422" y="0"/>
                  </a:lnTo>
                  <a:cubicBezTo>
                    <a:pt x="497" y="0"/>
                    <a:pt x="557" y="45"/>
                    <a:pt x="557" y="99"/>
                  </a:cubicBezTo>
                  <a:lnTo>
                    <a:pt x="557" y="833"/>
                  </a:lnTo>
                  <a:lnTo>
                    <a:pt x="549" y="890"/>
                  </a:lnTo>
                  <a:lnTo>
                    <a:pt x="549" y="892"/>
                  </a:lnTo>
                  <a:lnTo>
                    <a:pt x="549" y="892"/>
                  </a:lnTo>
                  <a:cubicBezTo>
                    <a:pt x="549" y="903"/>
                    <a:pt x="536" y="913"/>
                    <a:pt x="519" y="913"/>
                  </a:cubicBezTo>
                  <a:lnTo>
                    <a:pt x="38" y="913"/>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13" name="Freeform 29">
              <a:extLst>
                <a:ext uri="{FF2B5EF4-FFF2-40B4-BE49-F238E27FC236}">
                  <a16:creationId xmlns:a16="http://schemas.microsoft.com/office/drawing/2014/main" id="{25DA6A45-7488-1148-98AE-E771464A9E49}"/>
                </a:ext>
              </a:extLst>
            </p:cNvPr>
            <p:cNvSpPr>
              <a:spLocks noChangeArrowheads="1"/>
            </p:cNvSpPr>
            <p:nvPr/>
          </p:nvSpPr>
          <p:spPr bwMode="auto">
            <a:xfrm>
              <a:off x="13304526" y="12001501"/>
              <a:ext cx="194620" cy="639461"/>
            </a:xfrm>
            <a:custGeom>
              <a:avLst/>
              <a:gdLst>
                <a:gd name="T0" fmla="*/ 143 w 279"/>
                <a:gd name="T1" fmla="*/ 0 h 914"/>
                <a:gd name="T2" fmla="*/ 0 w 279"/>
                <a:gd name="T3" fmla="*/ 0 h 914"/>
                <a:gd name="T4" fmla="*/ 0 w 279"/>
                <a:gd name="T5" fmla="*/ 913 h 914"/>
                <a:gd name="T6" fmla="*/ 240 w 279"/>
                <a:gd name="T7" fmla="*/ 913 h 914"/>
                <a:gd name="T8" fmla="*/ 240 w 279"/>
                <a:gd name="T9" fmla="*/ 913 h 914"/>
                <a:gd name="T10" fmla="*/ 270 w 279"/>
                <a:gd name="T11" fmla="*/ 892 h 914"/>
                <a:gd name="T12" fmla="*/ 270 w 279"/>
                <a:gd name="T13" fmla="*/ 890 h 914"/>
                <a:gd name="T14" fmla="*/ 278 w 279"/>
                <a:gd name="T15" fmla="*/ 833 h 914"/>
                <a:gd name="T16" fmla="*/ 278 w 279"/>
                <a:gd name="T17" fmla="*/ 99 h 914"/>
                <a:gd name="T18" fmla="*/ 278 w 279"/>
                <a:gd name="T19" fmla="*/ 99 h 914"/>
                <a:gd name="T20" fmla="*/ 143 w 279"/>
                <a:gd name="T21"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43" y="0"/>
                  </a:moveTo>
                  <a:lnTo>
                    <a:pt x="0" y="0"/>
                  </a:lnTo>
                  <a:lnTo>
                    <a:pt x="0" y="913"/>
                  </a:lnTo>
                  <a:lnTo>
                    <a:pt x="240" y="913"/>
                  </a:lnTo>
                  <a:lnTo>
                    <a:pt x="240" y="913"/>
                  </a:lnTo>
                  <a:cubicBezTo>
                    <a:pt x="257" y="913"/>
                    <a:pt x="270" y="903"/>
                    <a:pt x="270" y="892"/>
                  </a:cubicBezTo>
                  <a:lnTo>
                    <a:pt x="270" y="890"/>
                  </a:lnTo>
                  <a:lnTo>
                    <a:pt x="278" y="833"/>
                  </a:lnTo>
                  <a:lnTo>
                    <a:pt x="278" y="99"/>
                  </a:lnTo>
                  <a:lnTo>
                    <a:pt x="278" y="99"/>
                  </a:lnTo>
                  <a:cubicBezTo>
                    <a:pt x="278" y="45"/>
                    <a:pt x="218" y="0"/>
                    <a:pt x="143" y="0"/>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14" name="Freeform 30">
              <a:extLst>
                <a:ext uri="{FF2B5EF4-FFF2-40B4-BE49-F238E27FC236}">
                  <a16:creationId xmlns:a16="http://schemas.microsoft.com/office/drawing/2014/main" id="{E557FAF1-5791-9D4F-A8BA-EA953A19F1D2}"/>
                </a:ext>
              </a:extLst>
            </p:cNvPr>
            <p:cNvSpPr>
              <a:spLocks noChangeArrowheads="1"/>
            </p:cNvSpPr>
            <p:nvPr/>
          </p:nvSpPr>
          <p:spPr bwMode="auto">
            <a:xfrm>
              <a:off x="13146979" y="12171405"/>
              <a:ext cx="315097" cy="315097"/>
            </a:xfrm>
            <a:custGeom>
              <a:avLst/>
              <a:gdLst>
                <a:gd name="T0" fmla="*/ 28 w 449"/>
                <a:gd name="T1" fmla="*/ 0 h 449"/>
                <a:gd name="T2" fmla="*/ 419 w 449"/>
                <a:gd name="T3" fmla="*/ 0 h 449"/>
                <a:gd name="T4" fmla="*/ 419 w 449"/>
                <a:gd name="T5" fmla="*/ 0 h 449"/>
                <a:gd name="T6" fmla="*/ 448 w 449"/>
                <a:gd name="T7" fmla="*/ 28 h 449"/>
                <a:gd name="T8" fmla="*/ 448 w 449"/>
                <a:gd name="T9" fmla="*/ 420 h 449"/>
                <a:gd name="T10" fmla="*/ 448 w 449"/>
                <a:gd name="T11" fmla="*/ 420 h 449"/>
                <a:gd name="T12" fmla="*/ 419 w 449"/>
                <a:gd name="T13" fmla="*/ 448 h 449"/>
                <a:gd name="T14" fmla="*/ 28 w 449"/>
                <a:gd name="T15" fmla="*/ 448 h 449"/>
                <a:gd name="T16" fmla="*/ 28 w 449"/>
                <a:gd name="T17" fmla="*/ 448 h 449"/>
                <a:gd name="T18" fmla="*/ 0 w 449"/>
                <a:gd name="T19" fmla="*/ 420 h 449"/>
                <a:gd name="T20" fmla="*/ 0 w 449"/>
                <a:gd name="T21" fmla="*/ 28 h 449"/>
                <a:gd name="T22" fmla="*/ 0 w 449"/>
                <a:gd name="T23" fmla="*/ 28 h 449"/>
                <a:gd name="T24" fmla="*/ 28 w 449"/>
                <a:gd name="T25" fmla="*/ 0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49">
                  <a:moveTo>
                    <a:pt x="28" y="0"/>
                  </a:moveTo>
                  <a:lnTo>
                    <a:pt x="419" y="0"/>
                  </a:lnTo>
                  <a:lnTo>
                    <a:pt x="419" y="0"/>
                  </a:lnTo>
                  <a:cubicBezTo>
                    <a:pt x="435" y="0"/>
                    <a:pt x="448" y="13"/>
                    <a:pt x="448" y="28"/>
                  </a:cubicBezTo>
                  <a:lnTo>
                    <a:pt x="448" y="420"/>
                  </a:lnTo>
                  <a:lnTo>
                    <a:pt x="448" y="420"/>
                  </a:lnTo>
                  <a:cubicBezTo>
                    <a:pt x="448" y="436"/>
                    <a:pt x="435" y="448"/>
                    <a:pt x="419" y="448"/>
                  </a:cubicBezTo>
                  <a:lnTo>
                    <a:pt x="28" y="448"/>
                  </a:lnTo>
                  <a:lnTo>
                    <a:pt x="28" y="448"/>
                  </a:lnTo>
                  <a:cubicBezTo>
                    <a:pt x="13" y="448"/>
                    <a:pt x="0" y="436"/>
                    <a:pt x="0" y="420"/>
                  </a:cubicBezTo>
                  <a:lnTo>
                    <a:pt x="0" y="28"/>
                  </a:lnTo>
                  <a:lnTo>
                    <a:pt x="0" y="28"/>
                  </a:lnTo>
                  <a:cubicBezTo>
                    <a:pt x="0" y="13"/>
                    <a:pt x="13" y="0"/>
                    <a:pt x="28" y="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5" name="Freeform 31">
              <a:extLst>
                <a:ext uri="{FF2B5EF4-FFF2-40B4-BE49-F238E27FC236}">
                  <a16:creationId xmlns:a16="http://schemas.microsoft.com/office/drawing/2014/main" id="{D68FB21F-E514-E946-9966-A4A9A3111460}"/>
                </a:ext>
              </a:extLst>
            </p:cNvPr>
            <p:cNvSpPr>
              <a:spLocks noChangeArrowheads="1"/>
            </p:cNvSpPr>
            <p:nvPr/>
          </p:nvSpPr>
          <p:spPr bwMode="auto">
            <a:xfrm>
              <a:off x="13103730" y="12007679"/>
              <a:ext cx="80319" cy="225510"/>
            </a:xfrm>
            <a:custGeom>
              <a:avLst/>
              <a:gdLst>
                <a:gd name="T0" fmla="*/ 86 w 116"/>
                <a:gd name="T1" fmla="*/ 321 h 322"/>
                <a:gd name="T2" fmla="*/ 0 w 116"/>
                <a:gd name="T3" fmla="*/ 8 h 322"/>
                <a:gd name="T4" fmla="*/ 30 w 116"/>
                <a:gd name="T5" fmla="*/ 0 h 322"/>
                <a:gd name="T6" fmla="*/ 115 w 116"/>
                <a:gd name="T7" fmla="*/ 313 h 322"/>
                <a:gd name="T8" fmla="*/ 86 w 116"/>
                <a:gd name="T9" fmla="*/ 321 h 322"/>
              </a:gdLst>
              <a:ahLst/>
              <a:cxnLst>
                <a:cxn ang="0">
                  <a:pos x="T0" y="T1"/>
                </a:cxn>
                <a:cxn ang="0">
                  <a:pos x="T2" y="T3"/>
                </a:cxn>
                <a:cxn ang="0">
                  <a:pos x="T4" y="T5"/>
                </a:cxn>
                <a:cxn ang="0">
                  <a:pos x="T6" y="T7"/>
                </a:cxn>
                <a:cxn ang="0">
                  <a:pos x="T8" y="T9"/>
                </a:cxn>
              </a:cxnLst>
              <a:rect l="0" t="0" r="r" b="b"/>
              <a:pathLst>
                <a:path w="116" h="322">
                  <a:moveTo>
                    <a:pt x="86" y="321"/>
                  </a:moveTo>
                  <a:lnTo>
                    <a:pt x="0" y="8"/>
                  </a:lnTo>
                  <a:lnTo>
                    <a:pt x="30" y="0"/>
                  </a:lnTo>
                  <a:lnTo>
                    <a:pt x="115" y="313"/>
                  </a:lnTo>
                  <a:lnTo>
                    <a:pt x="86"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6" name="Freeform 32">
              <a:extLst>
                <a:ext uri="{FF2B5EF4-FFF2-40B4-BE49-F238E27FC236}">
                  <a16:creationId xmlns:a16="http://schemas.microsoft.com/office/drawing/2014/main" id="{43523492-02A8-A349-B438-FFACB215DDB8}"/>
                </a:ext>
              </a:extLst>
            </p:cNvPr>
            <p:cNvSpPr>
              <a:spLocks noChangeArrowheads="1"/>
            </p:cNvSpPr>
            <p:nvPr/>
          </p:nvSpPr>
          <p:spPr bwMode="auto">
            <a:xfrm>
              <a:off x="13079017" y="12433987"/>
              <a:ext cx="123568" cy="172995"/>
            </a:xfrm>
            <a:custGeom>
              <a:avLst/>
              <a:gdLst>
                <a:gd name="T0" fmla="*/ 43 w 176"/>
                <a:gd name="T1" fmla="*/ 246 h 247"/>
                <a:gd name="T2" fmla="*/ 0 w 176"/>
                <a:gd name="T3" fmla="*/ 220 h 247"/>
                <a:gd name="T4" fmla="*/ 131 w 176"/>
                <a:gd name="T5" fmla="*/ 0 h 247"/>
                <a:gd name="T6" fmla="*/ 175 w 176"/>
                <a:gd name="T7" fmla="*/ 25 h 247"/>
                <a:gd name="T8" fmla="*/ 43 w 176"/>
                <a:gd name="T9" fmla="*/ 246 h 247"/>
              </a:gdLst>
              <a:ahLst/>
              <a:cxnLst>
                <a:cxn ang="0">
                  <a:pos x="T0" y="T1"/>
                </a:cxn>
                <a:cxn ang="0">
                  <a:pos x="T2" y="T3"/>
                </a:cxn>
                <a:cxn ang="0">
                  <a:pos x="T4" y="T5"/>
                </a:cxn>
                <a:cxn ang="0">
                  <a:pos x="T6" y="T7"/>
                </a:cxn>
                <a:cxn ang="0">
                  <a:pos x="T8" y="T9"/>
                </a:cxn>
              </a:cxnLst>
              <a:rect l="0" t="0" r="r" b="b"/>
              <a:pathLst>
                <a:path w="176" h="247">
                  <a:moveTo>
                    <a:pt x="43" y="246"/>
                  </a:moveTo>
                  <a:lnTo>
                    <a:pt x="0" y="220"/>
                  </a:lnTo>
                  <a:lnTo>
                    <a:pt x="131" y="0"/>
                  </a:lnTo>
                  <a:lnTo>
                    <a:pt x="175" y="25"/>
                  </a:lnTo>
                  <a:lnTo>
                    <a:pt x="43"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7" name="Freeform 33">
              <a:extLst>
                <a:ext uri="{FF2B5EF4-FFF2-40B4-BE49-F238E27FC236}">
                  <a16:creationId xmlns:a16="http://schemas.microsoft.com/office/drawing/2014/main" id="{67F7F77E-9032-AE46-96B0-2E5B5DE8C2E4}"/>
                </a:ext>
              </a:extLst>
            </p:cNvPr>
            <p:cNvSpPr>
              <a:spLocks noChangeArrowheads="1"/>
            </p:cNvSpPr>
            <p:nvPr/>
          </p:nvSpPr>
          <p:spPr bwMode="auto">
            <a:xfrm>
              <a:off x="13421916" y="12007679"/>
              <a:ext cx="80319" cy="225510"/>
            </a:xfrm>
            <a:custGeom>
              <a:avLst/>
              <a:gdLst>
                <a:gd name="T0" fmla="*/ 30 w 116"/>
                <a:gd name="T1" fmla="*/ 321 h 322"/>
                <a:gd name="T2" fmla="*/ 0 w 116"/>
                <a:gd name="T3" fmla="*/ 313 h 322"/>
                <a:gd name="T4" fmla="*/ 86 w 116"/>
                <a:gd name="T5" fmla="*/ 0 h 322"/>
                <a:gd name="T6" fmla="*/ 115 w 116"/>
                <a:gd name="T7" fmla="*/ 8 h 322"/>
                <a:gd name="T8" fmla="*/ 30 w 116"/>
                <a:gd name="T9" fmla="*/ 321 h 322"/>
              </a:gdLst>
              <a:ahLst/>
              <a:cxnLst>
                <a:cxn ang="0">
                  <a:pos x="T0" y="T1"/>
                </a:cxn>
                <a:cxn ang="0">
                  <a:pos x="T2" y="T3"/>
                </a:cxn>
                <a:cxn ang="0">
                  <a:pos x="T4" y="T5"/>
                </a:cxn>
                <a:cxn ang="0">
                  <a:pos x="T6" y="T7"/>
                </a:cxn>
                <a:cxn ang="0">
                  <a:pos x="T8" y="T9"/>
                </a:cxn>
              </a:cxnLst>
              <a:rect l="0" t="0" r="r" b="b"/>
              <a:pathLst>
                <a:path w="116" h="322">
                  <a:moveTo>
                    <a:pt x="30" y="321"/>
                  </a:moveTo>
                  <a:lnTo>
                    <a:pt x="0" y="313"/>
                  </a:lnTo>
                  <a:lnTo>
                    <a:pt x="86" y="0"/>
                  </a:lnTo>
                  <a:lnTo>
                    <a:pt x="115" y="8"/>
                  </a:lnTo>
                  <a:lnTo>
                    <a:pt x="30"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8" name="Freeform 34">
              <a:extLst>
                <a:ext uri="{FF2B5EF4-FFF2-40B4-BE49-F238E27FC236}">
                  <a16:creationId xmlns:a16="http://schemas.microsoft.com/office/drawing/2014/main" id="{DF37ECCF-593D-374A-85EC-68337A9C2E6F}"/>
                </a:ext>
              </a:extLst>
            </p:cNvPr>
            <p:cNvSpPr>
              <a:spLocks noChangeArrowheads="1"/>
            </p:cNvSpPr>
            <p:nvPr/>
          </p:nvSpPr>
          <p:spPr bwMode="auto">
            <a:xfrm>
              <a:off x="13406471" y="12433987"/>
              <a:ext cx="123568" cy="172995"/>
            </a:xfrm>
            <a:custGeom>
              <a:avLst/>
              <a:gdLst>
                <a:gd name="T0" fmla="*/ 131 w 177"/>
                <a:gd name="T1" fmla="*/ 246 h 247"/>
                <a:gd name="T2" fmla="*/ 0 w 177"/>
                <a:gd name="T3" fmla="*/ 25 h 247"/>
                <a:gd name="T4" fmla="*/ 43 w 177"/>
                <a:gd name="T5" fmla="*/ 0 h 247"/>
                <a:gd name="T6" fmla="*/ 176 w 177"/>
                <a:gd name="T7" fmla="*/ 220 h 247"/>
                <a:gd name="T8" fmla="*/ 131 w 177"/>
                <a:gd name="T9" fmla="*/ 246 h 247"/>
              </a:gdLst>
              <a:ahLst/>
              <a:cxnLst>
                <a:cxn ang="0">
                  <a:pos x="T0" y="T1"/>
                </a:cxn>
                <a:cxn ang="0">
                  <a:pos x="T2" y="T3"/>
                </a:cxn>
                <a:cxn ang="0">
                  <a:pos x="T4" y="T5"/>
                </a:cxn>
                <a:cxn ang="0">
                  <a:pos x="T6" y="T7"/>
                </a:cxn>
                <a:cxn ang="0">
                  <a:pos x="T8" y="T9"/>
                </a:cxn>
              </a:cxnLst>
              <a:rect l="0" t="0" r="r" b="b"/>
              <a:pathLst>
                <a:path w="177" h="247">
                  <a:moveTo>
                    <a:pt x="131" y="246"/>
                  </a:moveTo>
                  <a:lnTo>
                    <a:pt x="0" y="25"/>
                  </a:lnTo>
                  <a:lnTo>
                    <a:pt x="43" y="0"/>
                  </a:lnTo>
                  <a:lnTo>
                    <a:pt x="176" y="220"/>
                  </a:lnTo>
                  <a:lnTo>
                    <a:pt x="131"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9" name="Freeform 35">
              <a:extLst>
                <a:ext uri="{FF2B5EF4-FFF2-40B4-BE49-F238E27FC236}">
                  <a16:creationId xmlns:a16="http://schemas.microsoft.com/office/drawing/2014/main" id="{A1A5C402-0245-0841-A81F-F82E783B782E}"/>
                </a:ext>
              </a:extLst>
            </p:cNvPr>
            <p:cNvSpPr>
              <a:spLocks noChangeArrowheads="1"/>
            </p:cNvSpPr>
            <p:nvPr/>
          </p:nvSpPr>
          <p:spPr bwMode="auto">
            <a:xfrm>
              <a:off x="13196406" y="12214654"/>
              <a:ext cx="213153" cy="71052"/>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20" name="Freeform 36">
              <a:extLst>
                <a:ext uri="{FF2B5EF4-FFF2-40B4-BE49-F238E27FC236}">
                  <a16:creationId xmlns:a16="http://schemas.microsoft.com/office/drawing/2014/main" id="{A61EA08C-DE41-ED4A-866A-2DC6C0521AEE}"/>
                </a:ext>
              </a:extLst>
            </p:cNvPr>
            <p:cNvSpPr>
              <a:spLocks noChangeArrowheads="1"/>
            </p:cNvSpPr>
            <p:nvPr/>
          </p:nvSpPr>
          <p:spPr bwMode="auto">
            <a:xfrm>
              <a:off x="13196406" y="12359847"/>
              <a:ext cx="213153" cy="71050"/>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grpSp>
      <p:grpSp>
        <p:nvGrpSpPr>
          <p:cNvPr id="11" name="Group 10">
            <a:extLst>
              <a:ext uri="{FF2B5EF4-FFF2-40B4-BE49-F238E27FC236}">
                <a16:creationId xmlns:a16="http://schemas.microsoft.com/office/drawing/2014/main" id="{64C75C69-DB7C-E14E-84D4-20B9B29E6E44}"/>
              </a:ext>
            </a:extLst>
          </p:cNvPr>
          <p:cNvGrpSpPr/>
          <p:nvPr/>
        </p:nvGrpSpPr>
        <p:grpSpPr>
          <a:xfrm>
            <a:off x="7648008" y="5235314"/>
            <a:ext cx="1071948" cy="645640"/>
            <a:chOff x="10712698" y="4284706"/>
            <a:chExt cx="1071948" cy="645640"/>
          </a:xfrm>
        </p:grpSpPr>
        <p:sp>
          <p:nvSpPr>
            <p:cNvPr id="221" name="Freeform 37">
              <a:extLst>
                <a:ext uri="{FF2B5EF4-FFF2-40B4-BE49-F238E27FC236}">
                  <a16:creationId xmlns:a16="http://schemas.microsoft.com/office/drawing/2014/main" id="{60404714-26A3-EB41-A426-CA32ED62E528}"/>
                </a:ext>
              </a:extLst>
            </p:cNvPr>
            <p:cNvSpPr>
              <a:spLocks noChangeArrowheads="1"/>
            </p:cNvSpPr>
            <p:nvPr/>
          </p:nvSpPr>
          <p:spPr bwMode="auto">
            <a:xfrm>
              <a:off x="10712698" y="4349578"/>
              <a:ext cx="1071948" cy="515896"/>
            </a:xfrm>
            <a:custGeom>
              <a:avLst/>
              <a:gdLst>
                <a:gd name="T0" fmla="*/ 1530 w 1531"/>
                <a:gd name="T1" fmla="*/ 81 h 737"/>
                <a:gd name="T2" fmla="*/ 1530 w 1531"/>
                <a:gd name="T3" fmla="*/ 655 h 737"/>
                <a:gd name="T4" fmla="*/ 1530 w 1531"/>
                <a:gd name="T5" fmla="*/ 655 h 737"/>
                <a:gd name="T6" fmla="*/ 1449 w 1531"/>
                <a:gd name="T7" fmla="*/ 736 h 737"/>
                <a:gd name="T8" fmla="*/ 202 w 1531"/>
                <a:gd name="T9" fmla="*/ 736 h 737"/>
                <a:gd name="T10" fmla="*/ 202 w 1531"/>
                <a:gd name="T11" fmla="*/ 736 h 737"/>
                <a:gd name="T12" fmla="*/ 0 w 1531"/>
                <a:gd name="T13" fmla="*/ 534 h 737"/>
                <a:gd name="T14" fmla="*/ 0 w 1531"/>
                <a:gd name="T15" fmla="*/ 203 h 737"/>
                <a:gd name="T16" fmla="*/ 0 w 1531"/>
                <a:gd name="T17" fmla="*/ 203 h 737"/>
                <a:gd name="T18" fmla="*/ 202 w 1531"/>
                <a:gd name="T19" fmla="*/ 0 h 737"/>
                <a:gd name="T20" fmla="*/ 1449 w 1531"/>
                <a:gd name="T21" fmla="*/ 0 h 737"/>
                <a:gd name="T22" fmla="*/ 1449 w 1531"/>
                <a:gd name="T23" fmla="*/ 0 h 737"/>
                <a:gd name="T24" fmla="*/ 1530 w 1531"/>
                <a:gd name="T25" fmla="*/ 81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1" h="737">
                  <a:moveTo>
                    <a:pt x="1530" y="81"/>
                  </a:moveTo>
                  <a:lnTo>
                    <a:pt x="1530" y="655"/>
                  </a:lnTo>
                  <a:lnTo>
                    <a:pt x="1530" y="655"/>
                  </a:lnTo>
                  <a:cubicBezTo>
                    <a:pt x="1530" y="699"/>
                    <a:pt x="1494" y="736"/>
                    <a:pt x="1449" y="736"/>
                  </a:cubicBezTo>
                  <a:lnTo>
                    <a:pt x="202" y="736"/>
                  </a:lnTo>
                  <a:lnTo>
                    <a:pt x="202" y="736"/>
                  </a:lnTo>
                  <a:cubicBezTo>
                    <a:pt x="91" y="736"/>
                    <a:pt x="0" y="645"/>
                    <a:pt x="0" y="534"/>
                  </a:cubicBezTo>
                  <a:lnTo>
                    <a:pt x="0" y="203"/>
                  </a:lnTo>
                  <a:lnTo>
                    <a:pt x="0" y="203"/>
                  </a:lnTo>
                  <a:cubicBezTo>
                    <a:pt x="0" y="91"/>
                    <a:pt x="91" y="0"/>
                    <a:pt x="202" y="0"/>
                  </a:cubicBezTo>
                  <a:lnTo>
                    <a:pt x="1449" y="0"/>
                  </a:lnTo>
                  <a:lnTo>
                    <a:pt x="1449" y="0"/>
                  </a:lnTo>
                  <a:cubicBezTo>
                    <a:pt x="1494" y="0"/>
                    <a:pt x="1530" y="37"/>
                    <a:pt x="1530" y="81"/>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2" name="Freeform 38">
              <a:extLst>
                <a:ext uri="{FF2B5EF4-FFF2-40B4-BE49-F238E27FC236}">
                  <a16:creationId xmlns:a16="http://schemas.microsoft.com/office/drawing/2014/main" id="{5FE77355-60F5-BA43-A80D-286428319355}"/>
                </a:ext>
              </a:extLst>
            </p:cNvPr>
            <p:cNvSpPr>
              <a:spLocks noChangeArrowheads="1"/>
            </p:cNvSpPr>
            <p:nvPr/>
          </p:nvSpPr>
          <p:spPr bwMode="auto">
            <a:xfrm>
              <a:off x="10743590" y="4380470"/>
              <a:ext cx="973093" cy="451022"/>
            </a:xfrm>
            <a:custGeom>
              <a:avLst/>
              <a:gdLst>
                <a:gd name="T0" fmla="*/ 1389 w 1390"/>
                <a:gd name="T1" fmla="*/ 608 h 643"/>
                <a:gd name="T2" fmla="*/ 1389 w 1390"/>
                <a:gd name="T3" fmla="*/ 608 h 643"/>
                <a:gd name="T4" fmla="*/ 1354 w 1390"/>
                <a:gd name="T5" fmla="*/ 642 h 643"/>
                <a:gd name="T6" fmla="*/ 155 w 1390"/>
                <a:gd name="T7" fmla="*/ 642 h 643"/>
                <a:gd name="T8" fmla="*/ 155 w 1390"/>
                <a:gd name="T9" fmla="*/ 642 h 643"/>
                <a:gd name="T10" fmla="*/ 0 w 1390"/>
                <a:gd name="T11" fmla="*/ 487 h 643"/>
                <a:gd name="T12" fmla="*/ 0 w 1390"/>
                <a:gd name="T13" fmla="*/ 156 h 643"/>
                <a:gd name="T14" fmla="*/ 0 w 1390"/>
                <a:gd name="T15" fmla="*/ 156 h 643"/>
                <a:gd name="T16" fmla="*/ 155 w 1390"/>
                <a:gd name="T17" fmla="*/ 0 h 643"/>
                <a:gd name="T18" fmla="*/ 1354 w 1390"/>
                <a:gd name="T19" fmla="*/ 0 h 643"/>
                <a:gd name="T20" fmla="*/ 1354 w 1390"/>
                <a:gd name="T21" fmla="*/ 0 h 643"/>
                <a:gd name="T22" fmla="*/ 1389 w 1390"/>
                <a:gd name="T23" fmla="*/ 34 h 643"/>
                <a:gd name="T24" fmla="*/ 1389 w 1390"/>
                <a:gd name="T25" fmla="*/ 608 h 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90" h="643">
                  <a:moveTo>
                    <a:pt x="1389" y="608"/>
                  </a:moveTo>
                  <a:lnTo>
                    <a:pt x="1389" y="608"/>
                  </a:lnTo>
                  <a:cubicBezTo>
                    <a:pt x="1389" y="627"/>
                    <a:pt x="1373" y="642"/>
                    <a:pt x="1354" y="642"/>
                  </a:cubicBezTo>
                  <a:lnTo>
                    <a:pt x="155" y="642"/>
                  </a:lnTo>
                  <a:lnTo>
                    <a:pt x="155" y="642"/>
                  </a:lnTo>
                  <a:cubicBezTo>
                    <a:pt x="70" y="642"/>
                    <a:pt x="0" y="572"/>
                    <a:pt x="0" y="487"/>
                  </a:cubicBezTo>
                  <a:lnTo>
                    <a:pt x="0" y="156"/>
                  </a:lnTo>
                  <a:lnTo>
                    <a:pt x="0" y="156"/>
                  </a:lnTo>
                  <a:cubicBezTo>
                    <a:pt x="0" y="70"/>
                    <a:pt x="70" y="0"/>
                    <a:pt x="155" y="0"/>
                  </a:cubicBezTo>
                  <a:lnTo>
                    <a:pt x="1354" y="0"/>
                  </a:lnTo>
                  <a:lnTo>
                    <a:pt x="1354" y="0"/>
                  </a:lnTo>
                  <a:cubicBezTo>
                    <a:pt x="1373" y="0"/>
                    <a:pt x="1389" y="16"/>
                    <a:pt x="1389" y="34"/>
                  </a:cubicBezTo>
                  <a:lnTo>
                    <a:pt x="1389" y="608"/>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23" name="Freeform 39">
              <a:extLst>
                <a:ext uri="{FF2B5EF4-FFF2-40B4-BE49-F238E27FC236}">
                  <a16:creationId xmlns:a16="http://schemas.microsoft.com/office/drawing/2014/main" id="{E1ED036B-A0B5-2649-BEAC-92ACE21EE65B}"/>
                </a:ext>
              </a:extLst>
            </p:cNvPr>
            <p:cNvSpPr>
              <a:spLocks noChangeArrowheads="1"/>
            </p:cNvSpPr>
            <p:nvPr/>
          </p:nvSpPr>
          <p:spPr bwMode="auto">
            <a:xfrm>
              <a:off x="10864067" y="4689389"/>
              <a:ext cx="200798" cy="83409"/>
            </a:xfrm>
            <a:custGeom>
              <a:avLst/>
              <a:gdLst>
                <a:gd name="T0" fmla="*/ 284 w 288"/>
                <a:gd name="T1" fmla="*/ 103 h 118"/>
                <a:gd name="T2" fmla="*/ 284 w 288"/>
                <a:gd name="T3" fmla="*/ 103 h 118"/>
                <a:gd name="T4" fmla="*/ 284 w 288"/>
                <a:gd name="T5" fmla="*/ 103 h 118"/>
                <a:gd name="T6" fmla="*/ 263 w 288"/>
                <a:gd name="T7" fmla="*/ 114 h 118"/>
                <a:gd name="T8" fmla="*/ 13 w 288"/>
                <a:gd name="T9" fmla="*/ 35 h 118"/>
                <a:gd name="T10" fmla="*/ 13 w 288"/>
                <a:gd name="T11" fmla="*/ 35 h 118"/>
                <a:gd name="T12" fmla="*/ 2 w 288"/>
                <a:gd name="T13" fmla="*/ 14 h 118"/>
                <a:gd name="T14" fmla="*/ 2 w 288"/>
                <a:gd name="T15" fmla="*/ 14 h 118"/>
                <a:gd name="T16" fmla="*/ 23 w 288"/>
                <a:gd name="T17" fmla="*/ 3 h 118"/>
                <a:gd name="T18" fmla="*/ 273 w 288"/>
                <a:gd name="T19" fmla="*/ 81 h 118"/>
                <a:gd name="T20" fmla="*/ 273 w 288"/>
                <a:gd name="T21" fmla="*/ 81 h 118"/>
                <a:gd name="T22" fmla="*/ 284 w 288"/>
                <a:gd name="T23" fmla="*/ 103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03"/>
                  </a:moveTo>
                  <a:lnTo>
                    <a:pt x="284" y="103"/>
                  </a:lnTo>
                  <a:lnTo>
                    <a:pt x="284" y="103"/>
                  </a:lnTo>
                  <a:cubicBezTo>
                    <a:pt x="282" y="112"/>
                    <a:pt x="272" y="117"/>
                    <a:pt x="263" y="114"/>
                  </a:cubicBezTo>
                  <a:lnTo>
                    <a:pt x="13" y="35"/>
                  </a:lnTo>
                  <a:lnTo>
                    <a:pt x="13" y="35"/>
                  </a:lnTo>
                  <a:cubicBezTo>
                    <a:pt x="4" y="32"/>
                    <a:pt x="0" y="23"/>
                    <a:pt x="2" y="14"/>
                  </a:cubicBezTo>
                  <a:lnTo>
                    <a:pt x="2" y="14"/>
                  </a:lnTo>
                  <a:cubicBezTo>
                    <a:pt x="5" y="5"/>
                    <a:pt x="15" y="0"/>
                    <a:pt x="23" y="3"/>
                  </a:cubicBezTo>
                  <a:lnTo>
                    <a:pt x="273" y="81"/>
                  </a:lnTo>
                  <a:lnTo>
                    <a:pt x="273" y="81"/>
                  </a:lnTo>
                  <a:cubicBezTo>
                    <a:pt x="282" y="85"/>
                    <a:pt x="287" y="94"/>
                    <a:pt x="284" y="103"/>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4" name="Freeform 40">
              <a:extLst>
                <a:ext uri="{FF2B5EF4-FFF2-40B4-BE49-F238E27FC236}">
                  <a16:creationId xmlns:a16="http://schemas.microsoft.com/office/drawing/2014/main" id="{4367C4BB-4C81-854C-9D1D-CDE83F6FF894}"/>
                </a:ext>
              </a:extLst>
            </p:cNvPr>
            <p:cNvSpPr>
              <a:spLocks noChangeArrowheads="1"/>
            </p:cNvSpPr>
            <p:nvPr/>
          </p:nvSpPr>
          <p:spPr bwMode="auto">
            <a:xfrm>
              <a:off x="10864067" y="4445344"/>
              <a:ext cx="200798" cy="83407"/>
            </a:xfrm>
            <a:custGeom>
              <a:avLst/>
              <a:gdLst>
                <a:gd name="T0" fmla="*/ 284 w 288"/>
                <a:gd name="T1" fmla="*/ 14 h 118"/>
                <a:gd name="T2" fmla="*/ 284 w 288"/>
                <a:gd name="T3" fmla="*/ 14 h 118"/>
                <a:gd name="T4" fmla="*/ 284 w 288"/>
                <a:gd name="T5" fmla="*/ 14 h 118"/>
                <a:gd name="T6" fmla="*/ 263 w 288"/>
                <a:gd name="T7" fmla="*/ 3 h 118"/>
                <a:gd name="T8" fmla="*/ 13 w 288"/>
                <a:gd name="T9" fmla="*/ 82 h 118"/>
                <a:gd name="T10" fmla="*/ 13 w 288"/>
                <a:gd name="T11" fmla="*/ 82 h 118"/>
                <a:gd name="T12" fmla="*/ 2 w 288"/>
                <a:gd name="T13" fmla="*/ 103 h 118"/>
                <a:gd name="T14" fmla="*/ 2 w 288"/>
                <a:gd name="T15" fmla="*/ 103 h 118"/>
                <a:gd name="T16" fmla="*/ 23 w 288"/>
                <a:gd name="T17" fmla="*/ 114 h 118"/>
                <a:gd name="T18" fmla="*/ 273 w 288"/>
                <a:gd name="T19" fmla="*/ 35 h 118"/>
                <a:gd name="T20" fmla="*/ 273 w 288"/>
                <a:gd name="T21" fmla="*/ 35 h 118"/>
                <a:gd name="T22" fmla="*/ 284 w 288"/>
                <a:gd name="T23" fmla="*/ 14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4"/>
                  </a:moveTo>
                  <a:lnTo>
                    <a:pt x="284" y="14"/>
                  </a:lnTo>
                  <a:lnTo>
                    <a:pt x="284" y="14"/>
                  </a:lnTo>
                  <a:cubicBezTo>
                    <a:pt x="282" y="5"/>
                    <a:pt x="272" y="0"/>
                    <a:pt x="263" y="3"/>
                  </a:cubicBezTo>
                  <a:lnTo>
                    <a:pt x="13" y="82"/>
                  </a:lnTo>
                  <a:lnTo>
                    <a:pt x="13" y="82"/>
                  </a:lnTo>
                  <a:cubicBezTo>
                    <a:pt x="4" y="84"/>
                    <a:pt x="0" y="94"/>
                    <a:pt x="2" y="103"/>
                  </a:cubicBezTo>
                  <a:lnTo>
                    <a:pt x="2" y="103"/>
                  </a:lnTo>
                  <a:cubicBezTo>
                    <a:pt x="5" y="112"/>
                    <a:pt x="15" y="117"/>
                    <a:pt x="23" y="114"/>
                  </a:cubicBezTo>
                  <a:lnTo>
                    <a:pt x="273" y="35"/>
                  </a:lnTo>
                  <a:lnTo>
                    <a:pt x="273" y="35"/>
                  </a:lnTo>
                  <a:cubicBezTo>
                    <a:pt x="282" y="33"/>
                    <a:pt x="287" y="23"/>
                    <a:pt x="284" y="14"/>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5" name="Freeform 41">
              <a:extLst>
                <a:ext uri="{FF2B5EF4-FFF2-40B4-BE49-F238E27FC236}">
                  <a16:creationId xmlns:a16="http://schemas.microsoft.com/office/drawing/2014/main" id="{59EF9DE6-E6F1-9446-806E-4BA33CF1FF47}"/>
                </a:ext>
              </a:extLst>
            </p:cNvPr>
            <p:cNvSpPr>
              <a:spLocks noChangeArrowheads="1"/>
            </p:cNvSpPr>
            <p:nvPr/>
          </p:nvSpPr>
          <p:spPr bwMode="auto">
            <a:xfrm>
              <a:off x="11080311" y="4831492"/>
              <a:ext cx="37070" cy="98854"/>
            </a:xfrm>
            <a:custGeom>
              <a:avLst/>
              <a:gdLst>
                <a:gd name="T0" fmla="*/ 54 w 55"/>
                <a:gd name="T1" fmla="*/ 28 h 141"/>
                <a:gd name="T2" fmla="*/ 54 w 55"/>
                <a:gd name="T3" fmla="*/ 112 h 141"/>
                <a:gd name="T4" fmla="*/ 54 w 55"/>
                <a:gd name="T5" fmla="*/ 112 h 141"/>
                <a:gd name="T6" fmla="*/ 27 w 55"/>
                <a:gd name="T7" fmla="*/ 140 h 141"/>
                <a:gd name="T8" fmla="*/ 27 w 55"/>
                <a:gd name="T9" fmla="*/ 140 h 141"/>
                <a:gd name="T10" fmla="*/ 0 w 55"/>
                <a:gd name="T11" fmla="*/ 112 h 141"/>
                <a:gd name="T12" fmla="*/ 0 w 55"/>
                <a:gd name="T13" fmla="*/ 28 h 141"/>
                <a:gd name="T14" fmla="*/ 0 w 55"/>
                <a:gd name="T15" fmla="*/ 28 h 141"/>
                <a:gd name="T16" fmla="*/ 27 w 55"/>
                <a:gd name="T17" fmla="*/ 0 h 141"/>
                <a:gd name="T18" fmla="*/ 27 w 55"/>
                <a:gd name="T19" fmla="*/ 0 h 141"/>
                <a:gd name="T20" fmla="*/ 54 w 55"/>
                <a:gd name="T21" fmla="*/ 28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1">
                  <a:moveTo>
                    <a:pt x="54" y="28"/>
                  </a:moveTo>
                  <a:lnTo>
                    <a:pt x="54" y="112"/>
                  </a:lnTo>
                  <a:lnTo>
                    <a:pt x="54" y="112"/>
                  </a:lnTo>
                  <a:cubicBezTo>
                    <a:pt x="54" y="127"/>
                    <a:pt x="42" y="140"/>
                    <a:pt x="27" y="140"/>
                  </a:cubicBezTo>
                  <a:lnTo>
                    <a:pt x="27" y="140"/>
                  </a:lnTo>
                  <a:cubicBezTo>
                    <a:pt x="12" y="140"/>
                    <a:pt x="0" y="127"/>
                    <a:pt x="0" y="112"/>
                  </a:cubicBezTo>
                  <a:lnTo>
                    <a:pt x="0" y="28"/>
                  </a:lnTo>
                  <a:lnTo>
                    <a:pt x="0" y="28"/>
                  </a:lnTo>
                  <a:cubicBezTo>
                    <a:pt x="0" y="13"/>
                    <a:pt x="12" y="0"/>
                    <a:pt x="27" y="0"/>
                  </a:cubicBezTo>
                  <a:lnTo>
                    <a:pt x="27" y="0"/>
                  </a:lnTo>
                  <a:cubicBezTo>
                    <a:pt x="42" y="0"/>
                    <a:pt x="54" y="13"/>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6" name="Freeform 42">
              <a:extLst>
                <a:ext uri="{FF2B5EF4-FFF2-40B4-BE49-F238E27FC236}">
                  <a16:creationId xmlns:a16="http://schemas.microsoft.com/office/drawing/2014/main" id="{C86A332C-36EF-B04F-998F-C33B0FBDCA07}"/>
                </a:ext>
              </a:extLst>
            </p:cNvPr>
            <p:cNvSpPr>
              <a:spLocks noChangeArrowheads="1"/>
            </p:cNvSpPr>
            <p:nvPr/>
          </p:nvSpPr>
          <p:spPr bwMode="auto">
            <a:xfrm>
              <a:off x="11080311" y="4284706"/>
              <a:ext cx="37070" cy="98854"/>
            </a:xfrm>
            <a:custGeom>
              <a:avLst/>
              <a:gdLst>
                <a:gd name="T0" fmla="*/ 54 w 55"/>
                <a:gd name="T1" fmla="*/ 28 h 140"/>
                <a:gd name="T2" fmla="*/ 54 w 55"/>
                <a:gd name="T3" fmla="*/ 112 h 140"/>
                <a:gd name="T4" fmla="*/ 54 w 55"/>
                <a:gd name="T5" fmla="*/ 112 h 140"/>
                <a:gd name="T6" fmla="*/ 27 w 55"/>
                <a:gd name="T7" fmla="*/ 139 h 140"/>
                <a:gd name="T8" fmla="*/ 27 w 55"/>
                <a:gd name="T9" fmla="*/ 139 h 140"/>
                <a:gd name="T10" fmla="*/ 0 w 55"/>
                <a:gd name="T11" fmla="*/ 112 h 140"/>
                <a:gd name="T12" fmla="*/ 0 w 55"/>
                <a:gd name="T13" fmla="*/ 28 h 140"/>
                <a:gd name="T14" fmla="*/ 0 w 55"/>
                <a:gd name="T15" fmla="*/ 28 h 140"/>
                <a:gd name="T16" fmla="*/ 27 w 55"/>
                <a:gd name="T17" fmla="*/ 0 h 140"/>
                <a:gd name="T18" fmla="*/ 27 w 55"/>
                <a:gd name="T19" fmla="*/ 0 h 140"/>
                <a:gd name="T20" fmla="*/ 54 w 55"/>
                <a:gd name="T21" fmla="*/ 28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0">
                  <a:moveTo>
                    <a:pt x="54" y="28"/>
                  </a:moveTo>
                  <a:lnTo>
                    <a:pt x="54" y="112"/>
                  </a:lnTo>
                  <a:lnTo>
                    <a:pt x="54" y="112"/>
                  </a:lnTo>
                  <a:cubicBezTo>
                    <a:pt x="54" y="127"/>
                    <a:pt x="42" y="139"/>
                    <a:pt x="27" y="139"/>
                  </a:cubicBezTo>
                  <a:lnTo>
                    <a:pt x="27" y="139"/>
                  </a:lnTo>
                  <a:cubicBezTo>
                    <a:pt x="12" y="139"/>
                    <a:pt x="0" y="127"/>
                    <a:pt x="0" y="112"/>
                  </a:cubicBezTo>
                  <a:lnTo>
                    <a:pt x="0" y="28"/>
                  </a:lnTo>
                  <a:lnTo>
                    <a:pt x="0" y="28"/>
                  </a:lnTo>
                  <a:cubicBezTo>
                    <a:pt x="0" y="12"/>
                    <a:pt x="12" y="0"/>
                    <a:pt x="27" y="0"/>
                  </a:cubicBezTo>
                  <a:lnTo>
                    <a:pt x="27" y="0"/>
                  </a:lnTo>
                  <a:cubicBezTo>
                    <a:pt x="42" y="0"/>
                    <a:pt x="54" y="12"/>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7" name="Freeform 43">
              <a:extLst>
                <a:ext uri="{FF2B5EF4-FFF2-40B4-BE49-F238E27FC236}">
                  <a16:creationId xmlns:a16="http://schemas.microsoft.com/office/drawing/2014/main" id="{D22D916D-7340-CC44-B117-2BFD986DBE00}"/>
                </a:ext>
              </a:extLst>
            </p:cNvPr>
            <p:cNvSpPr>
              <a:spLocks noChangeArrowheads="1"/>
            </p:cNvSpPr>
            <p:nvPr/>
          </p:nvSpPr>
          <p:spPr bwMode="auto">
            <a:xfrm>
              <a:off x="11735219" y="4701746"/>
              <a:ext cx="30892" cy="108123"/>
            </a:xfrm>
            <a:custGeom>
              <a:avLst/>
              <a:gdLst>
                <a:gd name="T0" fmla="*/ 0 w 45"/>
                <a:gd name="T1" fmla="*/ 21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1 h 155"/>
                <a:gd name="T14" fmla="*/ 44 w 45"/>
                <a:gd name="T15" fmla="*/ 21 h 155"/>
                <a:gd name="T16" fmla="*/ 22 w 45"/>
                <a:gd name="T17" fmla="*/ 0 h 155"/>
                <a:gd name="T18" fmla="*/ 22 w 45"/>
                <a:gd name="T19" fmla="*/ 0 h 155"/>
                <a:gd name="T20" fmla="*/ 0 w 45"/>
                <a:gd name="T21" fmla="*/ 21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1"/>
                  </a:moveTo>
                  <a:lnTo>
                    <a:pt x="0" y="132"/>
                  </a:lnTo>
                  <a:lnTo>
                    <a:pt x="0" y="132"/>
                  </a:lnTo>
                  <a:cubicBezTo>
                    <a:pt x="0" y="144"/>
                    <a:pt x="10" y="154"/>
                    <a:pt x="22" y="154"/>
                  </a:cubicBezTo>
                  <a:lnTo>
                    <a:pt x="22" y="154"/>
                  </a:lnTo>
                  <a:cubicBezTo>
                    <a:pt x="35" y="154"/>
                    <a:pt x="44" y="144"/>
                    <a:pt x="44" y="132"/>
                  </a:cubicBezTo>
                  <a:lnTo>
                    <a:pt x="44" y="21"/>
                  </a:lnTo>
                  <a:lnTo>
                    <a:pt x="44" y="21"/>
                  </a:lnTo>
                  <a:cubicBezTo>
                    <a:pt x="44" y="10"/>
                    <a:pt x="35" y="0"/>
                    <a:pt x="22" y="0"/>
                  </a:cubicBezTo>
                  <a:lnTo>
                    <a:pt x="22" y="0"/>
                  </a:lnTo>
                  <a:cubicBezTo>
                    <a:pt x="10" y="0"/>
                    <a:pt x="0" y="10"/>
                    <a:pt x="0" y="21"/>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8" name="Freeform 44">
              <a:extLst>
                <a:ext uri="{FF2B5EF4-FFF2-40B4-BE49-F238E27FC236}">
                  <a16:creationId xmlns:a16="http://schemas.microsoft.com/office/drawing/2014/main" id="{2FF42B4B-0BF7-A742-BF07-393019E2CA36}"/>
                </a:ext>
              </a:extLst>
            </p:cNvPr>
            <p:cNvSpPr>
              <a:spLocks noChangeArrowheads="1"/>
            </p:cNvSpPr>
            <p:nvPr/>
          </p:nvSpPr>
          <p:spPr bwMode="auto">
            <a:xfrm>
              <a:off x="11735219" y="4405184"/>
              <a:ext cx="30892" cy="108123"/>
            </a:xfrm>
            <a:custGeom>
              <a:avLst/>
              <a:gdLst>
                <a:gd name="T0" fmla="*/ 0 w 45"/>
                <a:gd name="T1" fmla="*/ 22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2 h 155"/>
                <a:gd name="T14" fmla="*/ 44 w 45"/>
                <a:gd name="T15" fmla="*/ 22 h 155"/>
                <a:gd name="T16" fmla="*/ 22 w 45"/>
                <a:gd name="T17" fmla="*/ 0 h 155"/>
                <a:gd name="T18" fmla="*/ 22 w 45"/>
                <a:gd name="T19" fmla="*/ 0 h 155"/>
                <a:gd name="T20" fmla="*/ 0 w 45"/>
                <a:gd name="T21" fmla="*/ 22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2"/>
                  </a:moveTo>
                  <a:lnTo>
                    <a:pt x="0" y="132"/>
                  </a:lnTo>
                  <a:lnTo>
                    <a:pt x="0" y="132"/>
                  </a:lnTo>
                  <a:cubicBezTo>
                    <a:pt x="0" y="144"/>
                    <a:pt x="10" y="154"/>
                    <a:pt x="22" y="154"/>
                  </a:cubicBezTo>
                  <a:lnTo>
                    <a:pt x="22" y="154"/>
                  </a:lnTo>
                  <a:cubicBezTo>
                    <a:pt x="35" y="154"/>
                    <a:pt x="44" y="144"/>
                    <a:pt x="44" y="132"/>
                  </a:cubicBezTo>
                  <a:lnTo>
                    <a:pt x="44" y="22"/>
                  </a:lnTo>
                  <a:lnTo>
                    <a:pt x="44" y="22"/>
                  </a:lnTo>
                  <a:cubicBezTo>
                    <a:pt x="44" y="9"/>
                    <a:pt x="35" y="0"/>
                    <a:pt x="22" y="0"/>
                  </a:cubicBezTo>
                  <a:lnTo>
                    <a:pt x="22" y="0"/>
                  </a:lnTo>
                  <a:cubicBezTo>
                    <a:pt x="10" y="0"/>
                    <a:pt x="0" y="9"/>
                    <a:pt x="0" y="22"/>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9" name="Freeform 45">
              <a:extLst>
                <a:ext uri="{FF2B5EF4-FFF2-40B4-BE49-F238E27FC236}">
                  <a16:creationId xmlns:a16="http://schemas.microsoft.com/office/drawing/2014/main" id="{3E6B2A36-0AD5-1D42-97CC-007A2EE0E32D}"/>
                </a:ext>
              </a:extLst>
            </p:cNvPr>
            <p:cNvSpPr>
              <a:spLocks noChangeArrowheads="1"/>
            </p:cNvSpPr>
            <p:nvPr/>
          </p:nvSpPr>
          <p:spPr bwMode="auto">
            <a:xfrm>
              <a:off x="10768303" y="4395917"/>
              <a:ext cx="105032" cy="77229"/>
            </a:xfrm>
            <a:custGeom>
              <a:avLst/>
              <a:gdLst>
                <a:gd name="T0" fmla="*/ 148 w 149"/>
                <a:gd name="T1" fmla="*/ 25 h 109"/>
                <a:gd name="T2" fmla="*/ 148 w 149"/>
                <a:gd name="T3" fmla="*/ 25 h 109"/>
                <a:gd name="T4" fmla="*/ 122 w 149"/>
                <a:gd name="T5" fmla="*/ 51 h 109"/>
                <a:gd name="T6" fmla="*/ 122 w 149"/>
                <a:gd name="T7" fmla="*/ 51 h 109"/>
                <a:gd name="T8" fmla="*/ 50 w 149"/>
                <a:gd name="T9" fmla="*/ 92 h 109"/>
                <a:gd name="T10" fmla="*/ 50 w 149"/>
                <a:gd name="T11" fmla="*/ 92 h 109"/>
                <a:gd name="T12" fmla="*/ 16 w 149"/>
                <a:gd name="T13" fmla="*/ 102 h 109"/>
                <a:gd name="T14" fmla="*/ 16 w 149"/>
                <a:gd name="T15" fmla="*/ 102 h 109"/>
                <a:gd name="T16" fmla="*/ 6 w 149"/>
                <a:gd name="T17" fmla="*/ 66 h 109"/>
                <a:gd name="T18" fmla="*/ 6 w 149"/>
                <a:gd name="T19" fmla="*/ 66 h 109"/>
                <a:gd name="T20" fmla="*/ 122 w 149"/>
                <a:gd name="T21" fmla="*/ 0 h 109"/>
                <a:gd name="T22" fmla="*/ 122 w 149"/>
                <a:gd name="T23" fmla="*/ 0 h 109"/>
                <a:gd name="T24" fmla="*/ 148 w 149"/>
                <a:gd name="T25" fmla="*/ 25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9" h="109">
                  <a:moveTo>
                    <a:pt x="148" y="25"/>
                  </a:moveTo>
                  <a:lnTo>
                    <a:pt x="148" y="25"/>
                  </a:lnTo>
                  <a:cubicBezTo>
                    <a:pt x="148" y="39"/>
                    <a:pt x="137" y="51"/>
                    <a:pt x="122" y="51"/>
                  </a:cubicBezTo>
                  <a:lnTo>
                    <a:pt x="122" y="51"/>
                  </a:lnTo>
                  <a:cubicBezTo>
                    <a:pt x="93" y="51"/>
                    <a:pt x="66" y="66"/>
                    <a:pt x="50" y="92"/>
                  </a:cubicBezTo>
                  <a:lnTo>
                    <a:pt x="50" y="92"/>
                  </a:lnTo>
                  <a:cubicBezTo>
                    <a:pt x="43" y="104"/>
                    <a:pt x="28" y="108"/>
                    <a:pt x="16" y="102"/>
                  </a:cubicBezTo>
                  <a:lnTo>
                    <a:pt x="16" y="102"/>
                  </a:lnTo>
                  <a:cubicBezTo>
                    <a:pt x="4" y="95"/>
                    <a:pt x="0" y="79"/>
                    <a:pt x="6" y="66"/>
                  </a:cubicBezTo>
                  <a:lnTo>
                    <a:pt x="6" y="66"/>
                  </a:lnTo>
                  <a:cubicBezTo>
                    <a:pt x="30" y="25"/>
                    <a:pt x="75" y="0"/>
                    <a:pt x="122" y="0"/>
                  </a:cubicBezTo>
                  <a:lnTo>
                    <a:pt x="122" y="0"/>
                  </a:lnTo>
                  <a:cubicBezTo>
                    <a:pt x="137" y="0"/>
                    <a:pt x="148" y="11"/>
                    <a:pt x="148" y="25"/>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0" name="Freeform 46">
              <a:extLst>
                <a:ext uri="{FF2B5EF4-FFF2-40B4-BE49-F238E27FC236}">
                  <a16:creationId xmlns:a16="http://schemas.microsoft.com/office/drawing/2014/main" id="{711A5325-98B2-0B49-8BFD-7DFD6FF8F5A4}"/>
                </a:ext>
              </a:extLst>
            </p:cNvPr>
            <p:cNvSpPr>
              <a:spLocks noChangeArrowheads="1"/>
            </p:cNvSpPr>
            <p:nvPr/>
          </p:nvSpPr>
          <p:spPr bwMode="auto">
            <a:xfrm>
              <a:off x="10765213" y="4741906"/>
              <a:ext cx="105032" cy="77229"/>
            </a:xfrm>
            <a:custGeom>
              <a:avLst/>
              <a:gdLst>
                <a:gd name="T0" fmla="*/ 149 w 150"/>
                <a:gd name="T1" fmla="*/ 83 h 110"/>
                <a:gd name="T2" fmla="*/ 149 w 150"/>
                <a:gd name="T3" fmla="*/ 83 h 110"/>
                <a:gd name="T4" fmla="*/ 123 w 150"/>
                <a:gd name="T5" fmla="*/ 109 h 110"/>
                <a:gd name="T6" fmla="*/ 123 w 150"/>
                <a:gd name="T7" fmla="*/ 109 h 110"/>
                <a:gd name="T8" fmla="*/ 7 w 150"/>
                <a:gd name="T9" fmla="*/ 42 h 110"/>
                <a:gd name="T10" fmla="*/ 7 w 150"/>
                <a:gd name="T11" fmla="*/ 42 h 110"/>
                <a:gd name="T12" fmla="*/ 17 w 150"/>
                <a:gd name="T13" fmla="*/ 7 h 110"/>
                <a:gd name="T14" fmla="*/ 17 w 150"/>
                <a:gd name="T15" fmla="*/ 7 h 110"/>
                <a:gd name="T16" fmla="*/ 51 w 150"/>
                <a:gd name="T17" fmla="*/ 16 h 110"/>
                <a:gd name="T18" fmla="*/ 51 w 150"/>
                <a:gd name="T19" fmla="*/ 16 h 110"/>
                <a:gd name="T20" fmla="*/ 123 w 150"/>
                <a:gd name="T21" fmla="*/ 58 h 110"/>
                <a:gd name="T22" fmla="*/ 123 w 150"/>
                <a:gd name="T23" fmla="*/ 58 h 110"/>
                <a:gd name="T24" fmla="*/ 149 w 150"/>
                <a:gd name="T25" fmla="*/ 83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0" h="110">
                  <a:moveTo>
                    <a:pt x="149" y="83"/>
                  </a:moveTo>
                  <a:lnTo>
                    <a:pt x="149" y="83"/>
                  </a:lnTo>
                  <a:cubicBezTo>
                    <a:pt x="149" y="97"/>
                    <a:pt x="138" y="109"/>
                    <a:pt x="123" y="109"/>
                  </a:cubicBezTo>
                  <a:lnTo>
                    <a:pt x="123" y="109"/>
                  </a:lnTo>
                  <a:cubicBezTo>
                    <a:pt x="76" y="109"/>
                    <a:pt x="31" y="83"/>
                    <a:pt x="7" y="42"/>
                  </a:cubicBezTo>
                  <a:lnTo>
                    <a:pt x="7" y="42"/>
                  </a:lnTo>
                  <a:cubicBezTo>
                    <a:pt x="0" y="29"/>
                    <a:pt x="4" y="14"/>
                    <a:pt x="17" y="7"/>
                  </a:cubicBezTo>
                  <a:lnTo>
                    <a:pt x="17" y="7"/>
                  </a:lnTo>
                  <a:cubicBezTo>
                    <a:pt x="29" y="0"/>
                    <a:pt x="44" y="4"/>
                    <a:pt x="51" y="16"/>
                  </a:cubicBezTo>
                  <a:lnTo>
                    <a:pt x="51" y="16"/>
                  </a:lnTo>
                  <a:cubicBezTo>
                    <a:pt x="67" y="42"/>
                    <a:pt x="94" y="58"/>
                    <a:pt x="123" y="58"/>
                  </a:cubicBezTo>
                  <a:lnTo>
                    <a:pt x="123" y="58"/>
                  </a:lnTo>
                  <a:cubicBezTo>
                    <a:pt x="138" y="58"/>
                    <a:pt x="149" y="70"/>
                    <a:pt x="149" y="83"/>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1" name="Freeform 47">
              <a:extLst>
                <a:ext uri="{FF2B5EF4-FFF2-40B4-BE49-F238E27FC236}">
                  <a16:creationId xmlns:a16="http://schemas.microsoft.com/office/drawing/2014/main" id="{B3546708-B912-5544-94F0-E03A02D822E0}"/>
                </a:ext>
              </a:extLst>
            </p:cNvPr>
            <p:cNvSpPr>
              <a:spLocks noChangeArrowheads="1"/>
            </p:cNvSpPr>
            <p:nvPr/>
          </p:nvSpPr>
          <p:spPr bwMode="auto">
            <a:xfrm>
              <a:off x="11027795" y="4411362"/>
              <a:ext cx="639461" cy="389238"/>
            </a:xfrm>
            <a:custGeom>
              <a:avLst/>
              <a:gdLst>
                <a:gd name="T0" fmla="*/ 913 w 914"/>
                <a:gd name="T1" fmla="*/ 519 h 557"/>
                <a:gd name="T2" fmla="*/ 913 w 914"/>
                <a:gd name="T3" fmla="*/ 519 h 557"/>
                <a:gd name="T4" fmla="*/ 891 w 914"/>
                <a:gd name="T5" fmla="*/ 549 h 557"/>
                <a:gd name="T6" fmla="*/ 889 w 914"/>
                <a:gd name="T7" fmla="*/ 549 h 557"/>
                <a:gd name="T8" fmla="*/ 833 w 914"/>
                <a:gd name="T9" fmla="*/ 556 h 557"/>
                <a:gd name="T10" fmla="*/ 99 w 914"/>
                <a:gd name="T11" fmla="*/ 556 h 557"/>
                <a:gd name="T12" fmla="*/ 99 w 914"/>
                <a:gd name="T13" fmla="*/ 556 h 557"/>
                <a:gd name="T14" fmla="*/ 0 w 914"/>
                <a:gd name="T15" fmla="*/ 422 h 557"/>
                <a:gd name="T16" fmla="*/ 0 w 914"/>
                <a:gd name="T17" fmla="*/ 135 h 557"/>
                <a:gd name="T18" fmla="*/ 0 w 914"/>
                <a:gd name="T19" fmla="*/ 135 h 557"/>
                <a:gd name="T20" fmla="*/ 99 w 914"/>
                <a:gd name="T21" fmla="*/ 0 h 557"/>
                <a:gd name="T22" fmla="*/ 833 w 914"/>
                <a:gd name="T23" fmla="*/ 0 h 557"/>
                <a:gd name="T24" fmla="*/ 889 w 914"/>
                <a:gd name="T25" fmla="*/ 8 h 557"/>
                <a:gd name="T26" fmla="*/ 891 w 914"/>
                <a:gd name="T27" fmla="*/ 8 h 557"/>
                <a:gd name="T28" fmla="*/ 891 w 914"/>
                <a:gd name="T29" fmla="*/ 8 h 557"/>
                <a:gd name="T30" fmla="*/ 913 w 914"/>
                <a:gd name="T31" fmla="*/ 38 h 557"/>
                <a:gd name="T32" fmla="*/ 913 w 914"/>
                <a:gd name="T33" fmla="*/ 519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14" h="557">
                  <a:moveTo>
                    <a:pt x="913" y="519"/>
                  </a:moveTo>
                  <a:lnTo>
                    <a:pt x="913" y="519"/>
                  </a:lnTo>
                  <a:cubicBezTo>
                    <a:pt x="913" y="535"/>
                    <a:pt x="903" y="549"/>
                    <a:pt x="891" y="549"/>
                  </a:cubicBezTo>
                  <a:lnTo>
                    <a:pt x="889" y="549"/>
                  </a:lnTo>
                  <a:lnTo>
                    <a:pt x="833" y="556"/>
                  </a:lnTo>
                  <a:lnTo>
                    <a:pt x="99" y="556"/>
                  </a:lnTo>
                  <a:lnTo>
                    <a:pt x="99" y="556"/>
                  </a:lnTo>
                  <a:cubicBezTo>
                    <a:pt x="44" y="556"/>
                    <a:pt x="0" y="496"/>
                    <a:pt x="0" y="422"/>
                  </a:cubicBezTo>
                  <a:lnTo>
                    <a:pt x="0" y="135"/>
                  </a:lnTo>
                  <a:lnTo>
                    <a:pt x="0" y="135"/>
                  </a:lnTo>
                  <a:cubicBezTo>
                    <a:pt x="0" y="60"/>
                    <a:pt x="44" y="0"/>
                    <a:pt x="99" y="0"/>
                  </a:cubicBezTo>
                  <a:lnTo>
                    <a:pt x="833" y="0"/>
                  </a:lnTo>
                  <a:lnTo>
                    <a:pt x="889" y="8"/>
                  </a:lnTo>
                  <a:lnTo>
                    <a:pt x="891" y="8"/>
                  </a:lnTo>
                  <a:lnTo>
                    <a:pt x="891" y="8"/>
                  </a:lnTo>
                  <a:cubicBezTo>
                    <a:pt x="903" y="8"/>
                    <a:pt x="913" y="21"/>
                    <a:pt x="913" y="38"/>
                  </a:cubicBezTo>
                  <a:lnTo>
                    <a:pt x="913" y="519"/>
                  </a:ln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2" name="Freeform 48">
              <a:extLst>
                <a:ext uri="{FF2B5EF4-FFF2-40B4-BE49-F238E27FC236}">
                  <a16:creationId xmlns:a16="http://schemas.microsoft.com/office/drawing/2014/main" id="{497DCA79-5820-B14E-A38C-D29968FD44DB}"/>
                </a:ext>
              </a:extLst>
            </p:cNvPr>
            <p:cNvSpPr>
              <a:spLocks noChangeArrowheads="1"/>
            </p:cNvSpPr>
            <p:nvPr/>
          </p:nvSpPr>
          <p:spPr bwMode="auto">
            <a:xfrm>
              <a:off x="11027795" y="4411362"/>
              <a:ext cx="639461" cy="194620"/>
            </a:xfrm>
            <a:custGeom>
              <a:avLst/>
              <a:gdLst>
                <a:gd name="T0" fmla="*/ 0 w 914"/>
                <a:gd name="T1" fmla="*/ 135 h 279"/>
                <a:gd name="T2" fmla="*/ 0 w 914"/>
                <a:gd name="T3" fmla="*/ 278 h 279"/>
                <a:gd name="T4" fmla="*/ 913 w 914"/>
                <a:gd name="T5" fmla="*/ 278 h 279"/>
                <a:gd name="T6" fmla="*/ 913 w 914"/>
                <a:gd name="T7" fmla="*/ 38 h 279"/>
                <a:gd name="T8" fmla="*/ 913 w 914"/>
                <a:gd name="T9" fmla="*/ 38 h 279"/>
                <a:gd name="T10" fmla="*/ 891 w 914"/>
                <a:gd name="T11" fmla="*/ 8 h 279"/>
                <a:gd name="T12" fmla="*/ 889 w 914"/>
                <a:gd name="T13" fmla="*/ 8 h 279"/>
                <a:gd name="T14" fmla="*/ 833 w 914"/>
                <a:gd name="T15" fmla="*/ 0 h 279"/>
                <a:gd name="T16" fmla="*/ 99 w 914"/>
                <a:gd name="T17" fmla="*/ 0 h 279"/>
                <a:gd name="T18" fmla="*/ 99 w 914"/>
                <a:gd name="T19" fmla="*/ 0 h 279"/>
                <a:gd name="T20" fmla="*/ 0 w 914"/>
                <a:gd name="T21" fmla="*/ 135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14" h="279">
                  <a:moveTo>
                    <a:pt x="0" y="135"/>
                  </a:moveTo>
                  <a:lnTo>
                    <a:pt x="0" y="278"/>
                  </a:lnTo>
                  <a:lnTo>
                    <a:pt x="913" y="278"/>
                  </a:lnTo>
                  <a:lnTo>
                    <a:pt x="913" y="38"/>
                  </a:lnTo>
                  <a:lnTo>
                    <a:pt x="913" y="38"/>
                  </a:lnTo>
                  <a:cubicBezTo>
                    <a:pt x="913" y="21"/>
                    <a:pt x="903" y="8"/>
                    <a:pt x="891" y="8"/>
                  </a:cubicBezTo>
                  <a:lnTo>
                    <a:pt x="889" y="8"/>
                  </a:lnTo>
                  <a:lnTo>
                    <a:pt x="833" y="0"/>
                  </a:lnTo>
                  <a:lnTo>
                    <a:pt x="99" y="0"/>
                  </a:lnTo>
                  <a:lnTo>
                    <a:pt x="99" y="0"/>
                  </a:lnTo>
                  <a:cubicBezTo>
                    <a:pt x="44" y="0"/>
                    <a:pt x="0" y="60"/>
                    <a:pt x="0" y="135"/>
                  </a:cubicBez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33" name="Freeform 49">
              <a:extLst>
                <a:ext uri="{FF2B5EF4-FFF2-40B4-BE49-F238E27FC236}">
                  <a16:creationId xmlns:a16="http://schemas.microsoft.com/office/drawing/2014/main" id="{3B23B21E-5EE7-5E47-B41D-E3B080D9FCFE}"/>
                </a:ext>
              </a:extLst>
            </p:cNvPr>
            <p:cNvSpPr>
              <a:spLocks noChangeArrowheads="1"/>
            </p:cNvSpPr>
            <p:nvPr/>
          </p:nvSpPr>
          <p:spPr bwMode="auto">
            <a:xfrm>
              <a:off x="11197700" y="4448432"/>
              <a:ext cx="315097" cy="315097"/>
            </a:xfrm>
            <a:custGeom>
              <a:avLst/>
              <a:gdLst>
                <a:gd name="T0" fmla="*/ 0 w 449"/>
                <a:gd name="T1" fmla="*/ 403 h 450"/>
                <a:gd name="T2" fmla="*/ 0 w 449"/>
                <a:gd name="T3" fmla="*/ 46 h 450"/>
                <a:gd name="T4" fmla="*/ 0 w 449"/>
                <a:gd name="T5" fmla="*/ 46 h 450"/>
                <a:gd name="T6" fmla="*/ 46 w 449"/>
                <a:gd name="T7" fmla="*/ 0 h 450"/>
                <a:gd name="T8" fmla="*/ 402 w 449"/>
                <a:gd name="T9" fmla="*/ 0 h 450"/>
                <a:gd name="T10" fmla="*/ 402 w 449"/>
                <a:gd name="T11" fmla="*/ 0 h 450"/>
                <a:gd name="T12" fmla="*/ 448 w 449"/>
                <a:gd name="T13" fmla="*/ 46 h 450"/>
                <a:gd name="T14" fmla="*/ 448 w 449"/>
                <a:gd name="T15" fmla="*/ 403 h 450"/>
                <a:gd name="T16" fmla="*/ 448 w 449"/>
                <a:gd name="T17" fmla="*/ 403 h 450"/>
                <a:gd name="T18" fmla="*/ 402 w 449"/>
                <a:gd name="T19" fmla="*/ 449 h 450"/>
                <a:gd name="T20" fmla="*/ 46 w 449"/>
                <a:gd name="T21" fmla="*/ 449 h 450"/>
                <a:gd name="T22" fmla="*/ 46 w 449"/>
                <a:gd name="T23" fmla="*/ 449 h 450"/>
                <a:gd name="T24" fmla="*/ 0 w 449"/>
                <a:gd name="T25" fmla="*/ 403 h 4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50">
                  <a:moveTo>
                    <a:pt x="0" y="403"/>
                  </a:moveTo>
                  <a:lnTo>
                    <a:pt x="0" y="46"/>
                  </a:lnTo>
                  <a:lnTo>
                    <a:pt x="0" y="46"/>
                  </a:lnTo>
                  <a:cubicBezTo>
                    <a:pt x="0" y="21"/>
                    <a:pt x="21" y="0"/>
                    <a:pt x="46" y="0"/>
                  </a:cubicBezTo>
                  <a:lnTo>
                    <a:pt x="402" y="0"/>
                  </a:lnTo>
                  <a:lnTo>
                    <a:pt x="402" y="0"/>
                  </a:lnTo>
                  <a:cubicBezTo>
                    <a:pt x="427" y="0"/>
                    <a:pt x="448" y="21"/>
                    <a:pt x="448" y="46"/>
                  </a:cubicBezTo>
                  <a:lnTo>
                    <a:pt x="448" y="403"/>
                  </a:lnTo>
                  <a:lnTo>
                    <a:pt x="448" y="403"/>
                  </a:lnTo>
                  <a:cubicBezTo>
                    <a:pt x="448" y="428"/>
                    <a:pt x="427" y="449"/>
                    <a:pt x="402" y="449"/>
                  </a:cubicBezTo>
                  <a:lnTo>
                    <a:pt x="46" y="449"/>
                  </a:lnTo>
                  <a:lnTo>
                    <a:pt x="46" y="449"/>
                  </a:lnTo>
                  <a:cubicBezTo>
                    <a:pt x="21" y="449"/>
                    <a:pt x="0" y="428"/>
                    <a:pt x="0" y="403"/>
                  </a:cubicBez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4" name="Freeform 50">
              <a:extLst>
                <a:ext uri="{FF2B5EF4-FFF2-40B4-BE49-F238E27FC236}">
                  <a16:creationId xmlns:a16="http://schemas.microsoft.com/office/drawing/2014/main" id="{E8B1463E-2773-0643-A7D4-7506E85589D4}"/>
                </a:ext>
              </a:extLst>
            </p:cNvPr>
            <p:cNvSpPr>
              <a:spLocks noChangeArrowheads="1"/>
            </p:cNvSpPr>
            <p:nvPr/>
          </p:nvSpPr>
          <p:spPr bwMode="auto">
            <a:xfrm>
              <a:off x="11030884" y="4717193"/>
              <a:ext cx="228600" cy="95764"/>
            </a:xfrm>
            <a:custGeom>
              <a:avLst/>
              <a:gdLst>
                <a:gd name="T0" fmla="*/ 326 w 327"/>
                <a:gd name="T1" fmla="*/ 50 h 136"/>
                <a:gd name="T2" fmla="*/ 14 w 327"/>
                <a:gd name="T3" fmla="*/ 135 h 136"/>
                <a:gd name="T4" fmla="*/ 0 w 327"/>
                <a:gd name="T5" fmla="*/ 86 h 136"/>
                <a:gd name="T6" fmla="*/ 313 w 327"/>
                <a:gd name="T7" fmla="*/ 0 h 136"/>
                <a:gd name="T8" fmla="*/ 326 w 327"/>
                <a:gd name="T9" fmla="*/ 50 h 136"/>
              </a:gdLst>
              <a:ahLst/>
              <a:cxnLst>
                <a:cxn ang="0">
                  <a:pos x="T0" y="T1"/>
                </a:cxn>
                <a:cxn ang="0">
                  <a:pos x="T2" y="T3"/>
                </a:cxn>
                <a:cxn ang="0">
                  <a:pos x="T4" y="T5"/>
                </a:cxn>
                <a:cxn ang="0">
                  <a:pos x="T6" y="T7"/>
                </a:cxn>
                <a:cxn ang="0">
                  <a:pos x="T8" y="T9"/>
                </a:cxn>
              </a:cxnLst>
              <a:rect l="0" t="0" r="r" b="b"/>
              <a:pathLst>
                <a:path w="327" h="136">
                  <a:moveTo>
                    <a:pt x="326" y="50"/>
                  </a:moveTo>
                  <a:lnTo>
                    <a:pt x="14" y="135"/>
                  </a:lnTo>
                  <a:lnTo>
                    <a:pt x="0" y="86"/>
                  </a:lnTo>
                  <a:lnTo>
                    <a:pt x="313" y="0"/>
                  </a:lnTo>
                  <a:lnTo>
                    <a:pt x="326" y="50"/>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5" name="Freeform 51">
              <a:extLst>
                <a:ext uri="{FF2B5EF4-FFF2-40B4-BE49-F238E27FC236}">
                  <a16:creationId xmlns:a16="http://schemas.microsoft.com/office/drawing/2014/main" id="{A574B7BE-92C8-AA4B-AAA5-4489132183DF}"/>
                </a:ext>
              </a:extLst>
            </p:cNvPr>
            <p:cNvSpPr>
              <a:spLocks noChangeArrowheads="1"/>
            </p:cNvSpPr>
            <p:nvPr/>
          </p:nvSpPr>
          <p:spPr bwMode="auto">
            <a:xfrm>
              <a:off x="11460282" y="4707924"/>
              <a:ext cx="172995" cy="123568"/>
            </a:xfrm>
            <a:custGeom>
              <a:avLst/>
              <a:gdLst>
                <a:gd name="T0" fmla="*/ 247 w 248"/>
                <a:gd name="T1" fmla="*/ 132 h 176"/>
                <a:gd name="T2" fmla="*/ 221 w 248"/>
                <a:gd name="T3" fmla="*/ 175 h 176"/>
                <a:gd name="T4" fmla="*/ 0 w 248"/>
                <a:gd name="T5" fmla="*/ 43 h 176"/>
                <a:gd name="T6" fmla="*/ 26 w 248"/>
                <a:gd name="T7" fmla="*/ 0 h 176"/>
                <a:gd name="T8" fmla="*/ 247 w 248"/>
                <a:gd name="T9" fmla="*/ 132 h 176"/>
              </a:gdLst>
              <a:ahLst/>
              <a:cxnLst>
                <a:cxn ang="0">
                  <a:pos x="T0" y="T1"/>
                </a:cxn>
                <a:cxn ang="0">
                  <a:pos x="T2" y="T3"/>
                </a:cxn>
                <a:cxn ang="0">
                  <a:pos x="T4" y="T5"/>
                </a:cxn>
                <a:cxn ang="0">
                  <a:pos x="T6" y="T7"/>
                </a:cxn>
                <a:cxn ang="0">
                  <a:pos x="T8" y="T9"/>
                </a:cxn>
              </a:cxnLst>
              <a:rect l="0" t="0" r="r" b="b"/>
              <a:pathLst>
                <a:path w="248" h="176">
                  <a:moveTo>
                    <a:pt x="247" y="132"/>
                  </a:moveTo>
                  <a:lnTo>
                    <a:pt x="221" y="175"/>
                  </a:lnTo>
                  <a:lnTo>
                    <a:pt x="0" y="43"/>
                  </a:lnTo>
                  <a:lnTo>
                    <a:pt x="26" y="0"/>
                  </a:lnTo>
                  <a:lnTo>
                    <a:pt x="247" y="132"/>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6" name="Freeform 52">
              <a:extLst>
                <a:ext uri="{FF2B5EF4-FFF2-40B4-BE49-F238E27FC236}">
                  <a16:creationId xmlns:a16="http://schemas.microsoft.com/office/drawing/2014/main" id="{3961F9A0-8D4D-C04D-BBD5-FBAE0F15102C}"/>
                </a:ext>
              </a:extLst>
            </p:cNvPr>
            <p:cNvSpPr>
              <a:spLocks noChangeArrowheads="1"/>
            </p:cNvSpPr>
            <p:nvPr/>
          </p:nvSpPr>
          <p:spPr bwMode="auto">
            <a:xfrm>
              <a:off x="11030884" y="4399005"/>
              <a:ext cx="228600" cy="95766"/>
            </a:xfrm>
            <a:custGeom>
              <a:avLst/>
              <a:gdLst>
                <a:gd name="T0" fmla="*/ 326 w 327"/>
                <a:gd name="T1" fmla="*/ 86 h 136"/>
                <a:gd name="T2" fmla="*/ 313 w 327"/>
                <a:gd name="T3" fmla="*/ 135 h 136"/>
                <a:gd name="T4" fmla="*/ 0 w 327"/>
                <a:gd name="T5" fmla="*/ 50 h 136"/>
                <a:gd name="T6" fmla="*/ 14 w 327"/>
                <a:gd name="T7" fmla="*/ 0 h 136"/>
                <a:gd name="T8" fmla="*/ 326 w 327"/>
                <a:gd name="T9" fmla="*/ 86 h 136"/>
              </a:gdLst>
              <a:ahLst/>
              <a:cxnLst>
                <a:cxn ang="0">
                  <a:pos x="T0" y="T1"/>
                </a:cxn>
                <a:cxn ang="0">
                  <a:pos x="T2" y="T3"/>
                </a:cxn>
                <a:cxn ang="0">
                  <a:pos x="T4" y="T5"/>
                </a:cxn>
                <a:cxn ang="0">
                  <a:pos x="T6" y="T7"/>
                </a:cxn>
                <a:cxn ang="0">
                  <a:pos x="T8" y="T9"/>
                </a:cxn>
              </a:cxnLst>
              <a:rect l="0" t="0" r="r" b="b"/>
              <a:pathLst>
                <a:path w="327" h="136">
                  <a:moveTo>
                    <a:pt x="326" y="86"/>
                  </a:moveTo>
                  <a:lnTo>
                    <a:pt x="313" y="135"/>
                  </a:lnTo>
                  <a:lnTo>
                    <a:pt x="0" y="50"/>
                  </a:lnTo>
                  <a:lnTo>
                    <a:pt x="14" y="0"/>
                  </a:lnTo>
                  <a:lnTo>
                    <a:pt x="326" y="86"/>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7" name="Freeform 53">
              <a:extLst>
                <a:ext uri="{FF2B5EF4-FFF2-40B4-BE49-F238E27FC236}">
                  <a16:creationId xmlns:a16="http://schemas.microsoft.com/office/drawing/2014/main" id="{30B5CD1C-60A5-0749-B47B-04396A84BDE1}"/>
                </a:ext>
              </a:extLst>
            </p:cNvPr>
            <p:cNvSpPr>
              <a:spLocks noChangeArrowheads="1"/>
            </p:cNvSpPr>
            <p:nvPr/>
          </p:nvSpPr>
          <p:spPr bwMode="auto">
            <a:xfrm>
              <a:off x="11460282" y="4380470"/>
              <a:ext cx="172995" cy="123568"/>
            </a:xfrm>
            <a:custGeom>
              <a:avLst/>
              <a:gdLst>
                <a:gd name="T0" fmla="*/ 247 w 248"/>
                <a:gd name="T1" fmla="*/ 44 h 177"/>
                <a:gd name="T2" fmla="*/ 26 w 248"/>
                <a:gd name="T3" fmla="*/ 176 h 177"/>
                <a:gd name="T4" fmla="*/ 0 w 248"/>
                <a:gd name="T5" fmla="*/ 133 h 177"/>
                <a:gd name="T6" fmla="*/ 221 w 248"/>
                <a:gd name="T7" fmla="*/ 0 h 177"/>
                <a:gd name="T8" fmla="*/ 247 w 248"/>
                <a:gd name="T9" fmla="*/ 44 h 177"/>
              </a:gdLst>
              <a:ahLst/>
              <a:cxnLst>
                <a:cxn ang="0">
                  <a:pos x="T0" y="T1"/>
                </a:cxn>
                <a:cxn ang="0">
                  <a:pos x="T2" y="T3"/>
                </a:cxn>
                <a:cxn ang="0">
                  <a:pos x="T4" y="T5"/>
                </a:cxn>
                <a:cxn ang="0">
                  <a:pos x="T6" y="T7"/>
                </a:cxn>
                <a:cxn ang="0">
                  <a:pos x="T8" y="T9"/>
                </a:cxn>
              </a:cxnLst>
              <a:rect l="0" t="0" r="r" b="b"/>
              <a:pathLst>
                <a:path w="248" h="177">
                  <a:moveTo>
                    <a:pt x="247" y="44"/>
                  </a:moveTo>
                  <a:lnTo>
                    <a:pt x="26" y="176"/>
                  </a:lnTo>
                  <a:lnTo>
                    <a:pt x="0" y="133"/>
                  </a:lnTo>
                  <a:lnTo>
                    <a:pt x="221" y="0"/>
                  </a:lnTo>
                  <a:lnTo>
                    <a:pt x="247" y="44"/>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grpSp>
      <p:grpSp>
        <p:nvGrpSpPr>
          <p:cNvPr id="12" name="Group 11">
            <a:extLst>
              <a:ext uri="{FF2B5EF4-FFF2-40B4-BE49-F238E27FC236}">
                <a16:creationId xmlns:a16="http://schemas.microsoft.com/office/drawing/2014/main" id="{343D1749-6F46-7749-AAC5-D273CABD4EF0}"/>
              </a:ext>
            </a:extLst>
          </p:cNvPr>
          <p:cNvGrpSpPr/>
          <p:nvPr/>
        </p:nvGrpSpPr>
        <p:grpSpPr>
          <a:xfrm>
            <a:off x="6544210" y="10135579"/>
            <a:ext cx="645641" cy="1071950"/>
            <a:chOff x="5371490" y="815546"/>
            <a:chExt cx="645641" cy="1071950"/>
          </a:xfrm>
        </p:grpSpPr>
        <p:sp>
          <p:nvSpPr>
            <p:cNvPr id="238" name="Freeform 54">
              <a:extLst>
                <a:ext uri="{FF2B5EF4-FFF2-40B4-BE49-F238E27FC236}">
                  <a16:creationId xmlns:a16="http://schemas.microsoft.com/office/drawing/2014/main" id="{C4F0CE9A-E3F4-3B4F-87CA-B200B74308C2}"/>
                </a:ext>
              </a:extLst>
            </p:cNvPr>
            <p:cNvSpPr>
              <a:spLocks noChangeArrowheads="1"/>
            </p:cNvSpPr>
            <p:nvPr/>
          </p:nvSpPr>
          <p:spPr bwMode="auto">
            <a:xfrm>
              <a:off x="5433274" y="815546"/>
              <a:ext cx="515895" cy="1071950"/>
            </a:xfrm>
            <a:custGeom>
              <a:avLst/>
              <a:gdLst>
                <a:gd name="T0" fmla="*/ 90 w 736"/>
                <a:gd name="T1" fmla="*/ 0 h 1532"/>
                <a:gd name="T2" fmla="*/ 645 w 736"/>
                <a:gd name="T3" fmla="*/ 0 h 1532"/>
                <a:gd name="T4" fmla="*/ 645 w 736"/>
                <a:gd name="T5" fmla="*/ 0 h 1532"/>
                <a:gd name="T6" fmla="*/ 726 w 736"/>
                <a:gd name="T7" fmla="*/ 81 h 1532"/>
                <a:gd name="T8" fmla="*/ 735 w 736"/>
                <a:gd name="T9" fmla="*/ 287 h 1532"/>
                <a:gd name="T10" fmla="*/ 735 w 736"/>
                <a:gd name="T11" fmla="*/ 1375 h 1532"/>
                <a:gd name="T12" fmla="*/ 735 w 736"/>
                <a:gd name="T13" fmla="*/ 1375 h 1532"/>
                <a:gd name="T14" fmla="*/ 533 w 736"/>
                <a:gd name="T15" fmla="*/ 1531 h 1532"/>
                <a:gd name="T16" fmla="*/ 203 w 736"/>
                <a:gd name="T17" fmla="*/ 1531 h 1532"/>
                <a:gd name="T18" fmla="*/ 203 w 736"/>
                <a:gd name="T19" fmla="*/ 1531 h 1532"/>
                <a:gd name="T20" fmla="*/ 0 w 736"/>
                <a:gd name="T21" fmla="*/ 1375 h 1532"/>
                <a:gd name="T22" fmla="*/ 0 w 736"/>
                <a:gd name="T23" fmla="*/ 287 h 1532"/>
                <a:gd name="T24" fmla="*/ 9 w 736"/>
                <a:gd name="T25" fmla="*/ 81 h 1532"/>
                <a:gd name="T26" fmla="*/ 9 w 736"/>
                <a:gd name="T27" fmla="*/ 81 h 1532"/>
                <a:gd name="T28" fmla="*/ 90 w 736"/>
                <a:gd name="T29" fmla="*/ 0 h 15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36" h="1532">
                  <a:moveTo>
                    <a:pt x="90" y="0"/>
                  </a:moveTo>
                  <a:lnTo>
                    <a:pt x="645" y="0"/>
                  </a:lnTo>
                  <a:lnTo>
                    <a:pt x="645" y="0"/>
                  </a:lnTo>
                  <a:cubicBezTo>
                    <a:pt x="689" y="0"/>
                    <a:pt x="726" y="37"/>
                    <a:pt x="726" y="81"/>
                  </a:cubicBezTo>
                  <a:lnTo>
                    <a:pt x="735" y="287"/>
                  </a:lnTo>
                  <a:lnTo>
                    <a:pt x="735" y="1375"/>
                  </a:lnTo>
                  <a:lnTo>
                    <a:pt x="735" y="1375"/>
                  </a:lnTo>
                  <a:cubicBezTo>
                    <a:pt x="735" y="1487"/>
                    <a:pt x="644" y="1531"/>
                    <a:pt x="533" y="1531"/>
                  </a:cubicBezTo>
                  <a:lnTo>
                    <a:pt x="203" y="1531"/>
                  </a:lnTo>
                  <a:lnTo>
                    <a:pt x="203" y="1531"/>
                  </a:lnTo>
                  <a:cubicBezTo>
                    <a:pt x="91" y="1531"/>
                    <a:pt x="0" y="1487"/>
                    <a:pt x="0" y="1375"/>
                  </a:cubicBezTo>
                  <a:lnTo>
                    <a:pt x="0" y="287"/>
                  </a:lnTo>
                  <a:lnTo>
                    <a:pt x="9" y="81"/>
                  </a:lnTo>
                  <a:lnTo>
                    <a:pt x="9" y="81"/>
                  </a:lnTo>
                  <a:cubicBezTo>
                    <a:pt x="9" y="37"/>
                    <a:pt x="46" y="0"/>
                    <a:pt x="90"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9" name="Freeform 55">
              <a:extLst>
                <a:ext uri="{FF2B5EF4-FFF2-40B4-BE49-F238E27FC236}">
                  <a16:creationId xmlns:a16="http://schemas.microsoft.com/office/drawing/2014/main" id="{821DE48D-22FC-9146-9B01-FDD15AAEB0B8}"/>
                </a:ext>
              </a:extLst>
            </p:cNvPr>
            <p:cNvSpPr>
              <a:spLocks noChangeArrowheads="1"/>
            </p:cNvSpPr>
            <p:nvPr/>
          </p:nvSpPr>
          <p:spPr bwMode="auto">
            <a:xfrm>
              <a:off x="5470344" y="849528"/>
              <a:ext cx="444843" cy="1000897"/>
            </a:xfrm>
            <a:custGeom>
              <a:avLst/>
              <a:gdLst>
                <a:gd name="T0" fmla="*/ 595 w 636"/>
                <a:gd name="T1" fmla="*/ 0 h 1430"/>
                <a:gd name="T2" fmla="*/ 595 w 636"/>
                <a:gd name="T3" fmla="*/ 0 h 1430"/>
                <a:gd name="T4" fmla="*/ 625 w 636"/>
                <a:gd name="T5" fmla="*/ 30 h 1430"/>
                <a:gd name="T6" fmla="*/ 625 w 636"/>
                <a:gd name="T7" fmla="*/ 32 h 1430"/>
                <a:gd name="T8" fmla="*/ 635 w 636"/>
                <a:gd name="T9" fmla="*/ 238 h 1430"/>
                <a:gd name="T10" fmla="*/ 635 w 636"/>
                <a:gd name="T11" fmla="*/ 1324 h 1430"/>
                <a:gd name="T12" fmla="*/ 635 w 636"/>
                <a:gd name="T13" fmla="*/ 1324 h 1430"/>
                <a:gd name="T14" fmla="*/ 483 w 636"/>
                <a:gd name="T15" fmla="*/ 1429 h 1430"/>
                <a:gd name="T16" fmla="*/ 153 w 636"/>
                <a:gd name="T17" fmla="*/ 1429 h 1430"/>
                <a:gd name="T18" fmla="*/ 153 w 636"/>
                <a:gd name="T19" fmla="*/ 1429 h 1430"/>
                <a:gd name="T20" fmla="*/ 0 w 636"/>
                <a:gd name="T21" fmla="*/ 1324 h 1430"/>
                <a:gd name="T22" fmla="*/ 0 w 636"/>
                <a:gd name="T23" fmla="*/ 238 h 1430"/>
                <a:gd name="T24" fmla="*/ 10 w 636"/>
                <a:gd name="T25" fmla="*/ 31 h 1430"/>
                <a:gd name="T26" fmla="*/ 10 w 636"/>
                <a:gd name="T27" fmla="*/ 30 h 1430"/>
                <a:gd name="T28" fmla="*/ 10 w 636"/>
                <a:gd name="T29" fmla="*/ 30 h 1430"/>
                <a:gd name="T30" fmla="*/ 40 w 636"/>
                <a:gd name="T31" fmla="*/ 0 h 1430"/>
                <a:gd name="T32" fmla="*/ 595 w 636"/>
                <a:gd name="T33" fmla="*/ 0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36" h="1430">
                  <a:moveTo>
                    <a:pt x="595" y="0"/>
                  </a:moveTo>
                  <a:lnTo>
                    <a:pt x="595" y="0"/>
                  </a:lnTo>
                  <a:cubicBezTo>
                    <a:pt x="611" y="0"/>
                    <a:pt x="625" y="14"/>
                    <a:pt x="625" y="30"/>
                  </a:cubicBezTo>
                  <a:lnTo>
                    <a:pt x="625" y="32"/>
                  </a:lnTo>
                  <a:lnTo>
                    <a:pt x="635" y="238"/>
                  </a:lnTo>
                  <a:lnTo>
                    <a:pt x="635" y="1324"/>
                  </a:lnTo>
                  <a:lnTo>
                    <a:pt x="635" y="1324"/>
                  </a:lnTo>
                  <a:cubicBezTo>
                    <a:pt x="635" y="1394"/>
                    <a:pt x="584" y="1429"/>
                    <a:pt x="483" y="1429"/>
                  </a:cubicBezTo>
                  <a:lnTo>
                    <a:pt x="153" y="1429"/>
                  </a:lnTo>
                  <a:lnTo>
                    <a:pt x="153" y="1429"/>
                  </a:lnTo>
                  <a:cubicBezTo>
                    <a:pt x="51" y="1429"/>
                    <a:pt x="0" y="1394"/>
                    <a:pt x="0" y="1324"/>
                  </a:cubicBezTo>
                  <a:lnTo>
                    <a:pt x="0" y="238"/>
                  </a:lnTo>
                  <a:lnTo>
                    <a:pt x="10" y="31"/>
                  </a:lnTo>
                  <a:lnTo>
                    <a:pt x="10" y="30"/>
                  </a:lnTo>
                  <a:lnTo>
                    <a:pt x="10" y="30"/>
                  </a:lnTo>
                  <a:cubicBezTo>
                    <a:pt x="10" y="14"/>
                    <a:pt x="24" y="0"/>
                    <a:pt x="40" y="0"/>
                  </a:cubicBezTo>
                  <a:lnTo>
                    <a:pt x="59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0" name="Freeform 56">
              <a:extLst>
                <a:ext uri="{FF2B5EF4-FFF2-40B4-BE49-F238E27FC236}">
                  <a16:creationId xmlns:a16="http://schemas.microsoft.com/office/drawing/2014/main" id="{A27F7301-5548-1949-A2B3-D96AEAAC76C8}"/>
                </a:ext>
              </a:extLst>
            </p:cNvPr>
            <p:cNvSpPr>
              <a:spLocks noChangeArrowheads="1"/>
            </p:cNvSpPr>
            <p:nvPr/>
          </p:nvSpPr>
          <p:spPr bwMode="auto">
            <a:xfrm>
              <a:off x="5566110" y="849528"/>
              <a:ext cx="253313" cy="1000897"/>
            </a:xfrm>
            <a:custGeom>
              <a:avLst/>
              <a:gdLst>
                <a:gd name="T0" fmla="*/ 15 w 360"/>
                <a:gd name="T1" fmla="*/ 1429 h 1430"/>
                <a:gd name="T2" fmla="*/ 345 w 360"/>
                <a:gd name="T3" fmla="*/ 1429 h 1430"/>
                <a:gd name="T4" fmla="*/ 345 w 360"/>
                <a:gd name="T5" fmla="*/ 1429 h 1430"/>
                <a:gd name="T6" fmla="*/ 359 w 360"/>
                <a:gd name="T7" fmla="*/ 1429 h 1430"/>
                <a:gd name="T8" fmla="*/ 359 w 360"/>
                <a:gd name="T9" fmla="*/ 87 h 1430"/>
                <a:gd name="T10" fmla="*/ 358 w 360"/>
                <a:gd name="T11" fmla="*/ 0 h 1430"/>
                <a:gd name="T12" fmla="*/ 2 w 360"/>
                <a:gd name="T13" fmla="*/ 0 h 1430"/>
                <a:gd name="T14" fmla="*/ 0 w 360"/>
                <a:gd name="T15" fmla="*/ 87 h 1430"/>
                <a:gd name="T16" fmla="*/ 0 w 360"/>
                <a:gd name="T17" fmla="*/ 1429 h 1430"/>
                <a:gd name="T18" fmla="*/ 0 w 360"/>
                <a:gd name="T19" fmla="*/ 1429 h 1430"/>
                <a:gd name="T20" fmla="*/ 15 w 360"/>
                <a:gd name="T21" fmla="*/ 1429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0" h="1430">
                  <a:moveTo>
                    <a:pt x="15" y="1429"/>
                  </a:moveTo>
                  <a:lnTo>
                    <a:pt x="345" y="1429"/>
                  </a:lnTo>
                  <a:lnTo>
                    <a:pt x="345" y="1429"/>
                  </a:lnTo>
                  <a:cubicBezTo>
                    <a:pt x="350" y="1429"/>
                    <a:pt x="355" y="1429"/>
                    <a:pt x="359" y="1429"/>
                  </a:cubicBezTo>
                  <a:lnTo>
                    <a:pt x="359" y="87"/>
                  </a:lnTo>
                  <a:lnTo>
                    <a:pt x="358" y="0"/>
                  </a:lnTo>
                  <a:lnTo>
                    <a:pt x="2" y="0"/>
                  </a:lnTo>
                  <a:lnTo>
                    <a:pt x="0" y="87"/>
                  </a:lnTo>
                  <a:lnTo>
                    <a:pt x="0" y="1429"/>
                  </a:lnTo>
                  <a:lnTo>
                    <a:pt x="0" y="1429"/>
                  </a:lnTo>
                  <a:cubicBezTo>
                    <a:pt x="5" y="1429"/>
                    <a:pt x="9" y="1429"/>
                    <a:pt x="15" y="1429"/>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1" name="Freeform 57">
              <a:extLst>
                <a:ext uri="{FF2B5EF4-FFF2-40B4-BE49-F238E27FC236}">
                  <a16:creationId xmlns:a16="http://schemas.microsoft.com/office/drawing/2014/main" id="{92B476A3-BCCC-7A4D-88A9-4C5ACBC977B5}"/>
                </a:ext>
              </a:extLst>
            </p:cNvPr>
            <p:cNvSpPr>
              <a:spLocks noChangeArrowheads="1"/>
            </p:cNvSpPr>
            <p:nvPr/>
          </p:nvSpPr>
          <p:spPr bwMode="auto">
            <a:xfrm>
              <a:off x="5482701" y="1726858"/>
              <a:ext cx="114301" cy="114299"/>
            </a:xfrm>
            <a:custGeom>
              <a:avLst/>
              <a:gdLst>
                <a:gd name="T0" fmla="*/ 25 w 161"/>
                <a:gd name="T1" fmla="*/ 0 h 161"/>
                <a:gd name="T2" fmla="*/ 25 w 161"/>
                <a:gd name="T3" fmla="*/ 0 h 161"/>
                <a:gd name="T4" fmla="*/ 51 w 161"/>
                <a:gd name="T5" fmla="*/ 25 h 161"/>
                <a:gd name="T6" fmla="*/ 51 w 161"/>
                <a:gd name="T7" fmla="*/ 25 h 161"/>
                <a:gd name="T8" fmla="*/ 135 w 161"/>
                <a:gd name="T9" fmla="*/ 109 h 161"/>
                <a:gd name="T10" fmla="*/ 135 w 161"/>
                <a:gd name="T11" fmla="*/ 109 h 161"/>
                <a:gd name="T12" fmla="*/ 160 w 161"/>
                <a:gd name="T13" fmla="*/ 134 h 161"/>
                <a:gd name="T14" fmla="*/ 160 w 161"/>
                <a:gd name="T15" fmla="*/ 134 h 161"/>
                <a:gd name="T16" fmla="*/ 135 w 161"/>
                <a:gd name="T17" fmla="*/ 160 h 161"/>
                <a:gd name="T18" fmla="*/ 135 w 161"/>
                <a:gd name="T19" fmla="*/ 160 h 161"/>
                <a:gd name="T20" fmla="*/ 0 w 161"/>
                <a:gd name="T21" fmla="*/ 25 h 161"/>
                <a:gd name="T22" fmla="*/ 0 w 161"/>
                <a:gd name="T23" fmla="*/ 25 h 161"/>
                <a:gd name="T24" fmla="*/ 2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25" y="0"/>
                  </a:moveTo>
                  <a:lnTo>
                    <a:pt x="25" y="0"/>
                  </a:lnTo>
                  <a:cubicBezTo>
                    <a:pt x="39" y="0"/>
                    <a:pt x="51" y="11"/>
                    <a:pt x="51" y="25"/>
                  </a:cubicBezTo>
                  <a:lnTo>
                    <a:pt x="51" y="25"/>
                  </a:lnTo>
                  <a:cubicBezTo>
                    <a:pt x="51" y="72"/>
                    <a:pt x="88" y="109"/>
                    <a:pt x="135" y="109"/>
                  </a:cubicBezTo>
                  <a:lnTo>
                    <a:pt x="135" y="109"/>
                  </a:lnTo>
                  <a:cubicBezTo>
                    <a:pt x="149" y="109"/>
                    <a:pt x="160" y="120"/>
                    <a:pt x="160" y="134"/>
                  </a:cubicBezTo>
                  <a:lnTo>
                    <a:pt x="160" y="134"/>
                  </a:lnTo>
                  <a:cubicBezTo>
                    <a:pt x="160" y="148"/>
                    <a:pt x="149" y="160"/>
                    <a:pt x="135" y="160"/>
                  </a:cubicBezTo>
                  <a:lnTo>
                    <a:pt x="135" y="160"/>
                  </a:lnTo>
                  <a:cubicBezTo>
                    <a:pt x="61" y="160"/>
                    <a:pt x="0" y="99"/>
                    <a:pt x="0" y="25"/>
                  </a:cubicBezTo>
                  <a:lnTo>
                    <a:pt x="0" y="25"/>
                  </a:lnTo>
                  <a:cubicBezTo>
                    <a:pt x="0" y="11"/>
                    <a:pt x="11" y="0"/>
                    <a:pt x="2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2" name="Freeform 58">
              <a:extLst>
                <a:ext uri="{FF2B5EF4-FFF2-40B4-BE49-F238E27FC236}">
                  <a16:creationId xmlns:a16="http://schemas.microsoft.com/office/drawing/2014/main" id="{5C34F7BC-4C44-194D-A3A5-1D654F14ADA9}"/>
                </a:ext>
              </a:extLst>
            </p:cNvPr>
            <p:cNvSpPr>
              <a:spLocks noChangeArrowheads="1"/>
            </p:cNvSpPr>
            <p:nvPr/>
          </p:nvSpPr>
          <p:spPr bwMode="auto">
            <a:xfrm>
              <a:off x="5788531" y="1726858"/>
              <a:ext cx="114299" cy="114299"/>
            </a:xfrm>
            <a:custGeom>
              <a:avLst/>
              <a:gdLst>
                <a:gd name="T0" fmla="*/ 135 w 161"/>
                <a:gd name="T1" fmla="*/ 0 h 161"/>
                <a:gd name="T2" fmla="*/ 135 w 161"/>
                <a:gd name="T3" fmla="*/ 0 h 161"/>
                <a:gd name="T4" fmla="*/ 160 w 161"/>
                <a:gd name="T5" fmla="*/ 25 h 161"/>
                <a:gd name="T6" fmla="*/ 160 w 161"/>
                <a:gd name="T7" fmla="*/ 25 h 161"/>
                <a:gd name="T8" fmla="*/ 26 w 161"/>
                <a:gd name="T9" fmla="*/ 160 h 161"/>
                <a:gd name="T10" fmla="*/ 26 w 161"/>
                <a:gd name="T11" fmla="*/ 160 h 161"/>
                <a:gd name="T12" fmla="*/ 0 w 161"/>
                <a:gd name="T13" fmla="*/ 134 h 161"/>
                <a:gd name="T14" fmla="*/ 0 w 161"/>
                <a:gd name="T15" fmla="*/ 134 h 161"/>
                <a:gd name="T16" fmla="*/ 26 w 161"/>
                <a:gd name="T17" fmla="*/ 109 h 161"/>
                <a:gd name="T18" fmla="*/ 26 w 161"/>
                <a:gd name="T19" fmla="*/ 109 h 161"/>
                <a:gd name="T20" fmla="*/ 110 w 161"/>
                <a:gd name="T21" fmla="*/ 25 h 161"/>
                <a:gd name="T22" fmla="*/ 110 w 161"/>
                <a:gd name="T23" fmla="*/ 25 h 161"/>
                <a:gd name="T24" fmla="*/ 13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135" y="0"/>
                  </a:moveTo>
                  <a:lnTo>
                    <a:pt x="135" y="0"/>
                  </a:lnTo>
                  <a:cubicBezTo>
                    <a:pt x="149" y="0"/>
                    <a:pt x="160" y="11"/>
                    <a:pt x="160" y="25"/>
                  </a:cubicBezTo>
                  <a:lnTo>
                    <a:pt x="160" y="25"/>
                  </a:lnTo>
                  <a:cubicBezTo>
                    <a:pt x="160" y="99"/>
                    <a:pt x="100" y="160"/>
                    <a:pt x="26" y="160"/>
                  </a:cubicBezTo>
                  <a:lnTo>
                    <a:pt x="26" y="160"/>
                  </a:lnTo>
                  <a:cubicBezTo>
                    <a:pt x="12" y="160"/>
                    <a:pt x="0" y="148"/>
                    <a:pt x="0" y="134"/>
                  </a:cubicBezTo>
                  <a:lnTo>
                    <a:pt x="0" y="134"/>
                  </a:lnTo>
                  <a:cubicBezTo>
                    <a:pt x="0" y="120"/>
                    <a:pt x="12" y="109"/>
                    <a:pt x="26" y="109"/>
                  </a:cubicBezTo>
                  <a:lnTo>
                    <a:pt x="26" y="109"/>
                  </a:lnTo>
                  <a:cubicBezTo>
                    <a:pt x="72" y="109"/>
                    <a:pt x="110" y="72"/>
                    <a:pt x="110" y="25"/>
                  </a:cubicBezTo>
                  <a:lnTo>
                    <a:pt x="110" y="25"/>
                  </a:lnTo>
                  <a:cubicBezTo>
                    <a:pt x="110" y="11"/>
                    <a:pt x="121" y="0"/>
                    <a:pt x="13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3" name="Freeform 59">
              <a:extLst>
                <a:ext uri="{FF2B5EF4-FFF2-40B4-BE49-F238E27FC236}">
                  <a16:creationId xmlns:a16="http://schemas.microsoft.com/office/drawing/2014/main" id="{9EF94BC3-1FE6-7846-84D2-DC101495736C}"/>
                </a:ext>
              </a:extLst>
            </p:cNvPr>
            <p:cNvSpPr>
              <a:spLocks noChangeArrowheads="1"/>
            </p:cNvSpPr>
            <p:nvPr/>
          </p:nvSpPr>
          <p:spPr bwMode="auto">
            <a:xfrm>
              <a:off x="5498147" y="932935"/>
              <a:ext cx="392326" cy="639463"/>
            </a:xfrm>
            <a:custGeom>
              <a:avLst/>
              <a:gdLst>
                <a:gd name="T0" fmla="*/ 519 w 558"/>
                <a:gd name="T1" fmla="*/ 0 h 914"/>
                <a:gd name="T2" fmla="*/ 519 w 558"/>
                <a:gd name="T3" fmla="*/ 0 h 914"/>
                <a:gd name="T4" fmla="*/ 549 w 558"/>
                <a:gd name="T5" fmla="*/ 21 h 914"/>
                <a:gd name="T6" fmla="*/ 549 w 558"/>
                <a:gd name="T7" fmla="*/ 23 h 914"/>
                <a:gd name="T8" fmla="*/ 557 w 558"/>
                <a:gd name="T9" fmla="*/ 80 h 914"/>
                <a:gd name="T10" fmla="*/ 557 w 558"/>
                <a:gd name="T11" fmla="*/ 814 h 914"/>
                <a:gd name="T12" fmla="*/ 557 w 558"/>
                <a:gd name="T13" fmla="*/ 814 h 914"/>
                <a:gd name="T14" fmla="*/ 422 w 558"/>
                <a:gd name="T15" fmla="*/ 913 h 914"/>
                <a:gd name="T16" fmla="*/ 135 w 558"/>
                <a:gd name="T17" fmla="*/ 913 h 914"/>
                <a:gd name="T18" fmla="*/ 135 w 558"/>
                <a:gd name="T19" fmla="*/ 913 h 914"/>
                <a:gd name="T20" fmla="*/ 0 w 558"/>
                <a:gd name="T21" fmla="*/ 814 h 914"/>
                <a:gd name="T22" fmla="*/ 0 w 558"/>
                <a:gd name="T23" fmla="*/ 80 h 914"/>
                <a:gd name="T24" fmla="*/ 9 w 558"/>
                <a:gd name="T25" fmla="*/ 23 h 914"/>
                <a:gd name="T26" fmla="*/ 9 w 558"/>
                <a:gd name="T27" fmla="*/ 21 h 914"/>
                <a:gd name="T28" fmla="*/ 9 w 558"/>
                <a:gd name="T29" fmla="*/ 21 h 914"/>
                <a:gd name="T30" fmla="*/ 38 w 558"/>
                <a:gd name="T31" fmla="*/ 0 h 914"/>
                <a:gd name="T32" fmla="*/ 519 w 558"/>
                <a:gd name="T33"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519" y="0"/>
                  </a:moveTo>
                  <a:lnTo>
                    <a:pt x="519" y="0"/>
                  </a:lnTo>
                  <a:cubicBezTo>
                    <a:pt x="536" y="0"/>
                    <a:pt x="549" y="10"/>
                    <a:pt x="549" y="21"/>
                  </a:cubicBezTo>
                  <a:lnTo>
                    <a:pt x="549" y="23"/>
                  </a:lnTo>
                  <a:lnTo>
                    <a:pt x="557" y="80"/>
                  </a:lnTo>
                  <a:lnTo>
                    <a:pt x="557" y="814"/>
                  </a:lnTo>
                  <a:lnTo>
                    <a:pt x="557" y="814"/>
                  </a:lnTo>
                  <a:cubicBezTo>
                    <a:pt x="557" y="869"/>
                    <a:pt x="497" y="913"/>
                    <a:pt x="422" y="913"/>
                  </a:cubicBezTo>
                  <a:lnTo>
                    <a:pt x="135" y="913"/>
                  </a:lnTo>
                  <a:lnTo>
                    <a:pt x="135" y="913"/>
                  </a:lnTo>
                  <a:cubicBezTo>
                    <a:pt x="61" y="913"/>
                    <a:pt x="0" y="869"/>
                    <a:pt x="0" y="814"/>
                  </a:cubicBezTo>
                  <a:lnTo>
                    <a:pt x="0" y="80"/>
                  </a:lnTo>
                  <a:lnTo>
                    <a:pt x="9" y="23"/>
                  </a:lnTo>
                  <a:lnTo>
                    <a:pt x="9" y="21"/>
                  </a:lnTo>
                  <a:lnTo>
                    <a:pt x="9" y="21"/>
                  </a:lnTo>
                  <a:cubicBezTo>
                    <a:pt x="9" y="10"/>
                    <a:pt x="22" y="0"/>
                    <a:pt x="38" y="0"/>
                  </a:cubicBezTo>
                  <a:lnTo>
                    <a:pt x="519" y="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44" name="Freeform 60">
              <a:extLst>
                <a:ext uri="{FF2B5EF4-FFF2-40B4-BE49-F238E27FC236}">
                  <a16:creationId xmlns:a16="http://schemas.microsoft.com/office/drawing/2014/main" id="{D8476049-ADF4-B544-8396-5097B7550FF4}"/>
                </a:ext>
              </a:extLst>
            </p:cNvPr>
            <p:cNvSpPr>
              <a:spLocks noChangeArrowheads="1"/>
            </p:cNvSpPr>
            <p:nvPr/>
          </p:nvSpPr>
          <p:spPr bwMode="auto">
            <a:xfrm>
              <a:off x="5498147" y="932935"/>
              <a:ext cx="194618" cy="639463"/>
            </a:xfrm>
            <a:custGeom>
              <a:avLst/>
              <a:gdLst>
                <a:gd name="T0" fmla="*/ 135 w 279"/>
                <a:gd name="T1" fmla="*/ 913 h 914"/>
                <a:gd name="T2" fmla="*/ 278 w 279"/>
                <a:gd name="T3" fmla="*/ 913 h 914"/>
                <a:gd name="T4" fmla="*/ 278 w 279"/>
                <a:gd name="T5" fmla="*/ 0 h 914"/>
                <a:gd name="T6" fmla="*/ 38 w 279"/>
                <a:gd name="T7" fmla="*/ 0 h 914"/>
                <a:gd name="T8" fmla="*/ 38 w 279"/>
                <a:gd name="T9" fmla="*/ 0 h 914"/>
                <a:gd name="T10" fmla="*/ 9 w 279"/>
                <a:gd name="T11" fmla="*/ 21 h 914"/>
                <a:gd name="T12" fmla="*/ 9 w 279"/>
                <a:gd name="T13" fmla="*/ 23 h 914"/>
                <a:gd name="T14" fmla="*/ 0 w 279"/>
                <a:gd name="T15" fmla="*/ 80 h 914"/>
                <a:gd name="T16" fmla="*/ 0 w 279"/>
                <a:gd name="T17" fmla="*/ 814 h 914"/>
                <a:gd name="T18" fmla="*/ 0 w 279"/>
                <a:gd name="T19" fmla="*/ 814 h 914"/>
                <a:gd name="T20" fmla="*/ 135 w 279"/>
                <a:gd name="T21"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35" y="913"/>
                  </a:moveTo>
                  <a:lnTo>
                    <a:pt x="278" y="913"/>
                  </a:lnTo>
                  <a:lnTo>
                    <a:pt x="278" y="0"/>
                  </a:lnTo>
                  <a:lnTo>
                    <a:pt x="38" y="0"/>
                  </a:lnTo>
                  <a:lnTo>
                    <a:pt x="38" y="0"/>
                  </a:lnTo>
                  <a:cubicBezTo>
                    <a:pt x="22" y="0"/>
                    <a:pt x="9" y="10"/>
                    <a:pt x="9" y="21"/>
                  </a:cubicBezTo>
                  <a:lnTo>
                    <a:pt x="9" y="23"/>
                  </a:lnTo>
                  <a:lnTo>
                    <a:pt x="0" y="80"/>
                  </a:lnTo>
                  <a:lnTo>
                    <a:pt x="0" y="814"/>
                  </a:lnTo>
                  <a:lnTo>
                    <a:pt x="0" y="814"/>
                  </a:lnTo>
                  <a:cubicBezTo>
                    <a:pt x="0" y="869"/>
                    <a:pt x="61" y="913"/>
                    <a:pt x="135" y="913"/>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5" name="Freeform 61">
              <a:extLst>
                <a:ext uri="{FF2B5EF4-FFF2-40B4-BE49-F238E27FC236}">
                  <a16:creationId xmlns:a16="http://schemas.microsoft.com/office/drawing/2014/main" id="{B9B6C2AD-4892-2F45-A5A4-5C54D4ABE154}"/>
                </a:ext>
              </a:extLst>
            </p:cNvPr>
            <p:cNvSpPr>
              <a:spLocks noChangeArrowheads="1"/>
            </p:cNvSpPr>
            <p:nvPr/>
          </p:nvSpPr>
          <p:spPr bwMode="auto">
            <a:xfrm>
              <a:off x="5816333" y="1353065"/>
              <a:ext cx="95766" cy="182263"/>
            </a:xfrm>
            <a:custGeom>
              <a:avLst/>
              <a:gdLst>
                <a:gd name="T0" fmla="*/ 38 w 135"/>
                <a:gd name="T1" fmla="*/ 0 h 261"/>
                <a:gd name="T2" fmla="*/ 134 w 135"/>
                <a:gd name="T3" fmla="*/ 245 h 261"/>
                <a:gd name="T4" fmla="*/ 96 w 135"/>
                <a:gd name="T5" fmla="*/ 260 h 261"/>
                <a:gd name="T6" fmla="*/ 0 w 135"/>
                <a:gd name="T7" fmla="*/ 15 h 261"/>
                <a:gd name="T8" fmla="*/ 38 w 135"/>
                <a:gd name="T9" fmla="*/ 0 h 261"/>
              </a:gdLst>
              <a:ahLst/>
              <a:cxnLst>
                <a:cxn ang="0">
                  <a:pos x="T0" y="T1"/>
                </a:cxn>
                <a:cxn ang="0">
                  <a:pos x="T2" y="T3"/>
                </a:cxn>
                <a:cxn ang="0">
                  <a:pos x="T4" y="T5"/>
                </a:cxn>
                <a:cxn ang="0">
                  <a:pos x="T6" y="T7"/>
                </a:cxn>
                <a:cxn ang="0">
                  <a:pos x="T8" y="T9"/>
                </a:cxn>
              </a:cxnLst>
              <a:rect l="0" t="0" r="r" b="b"/>
              <a:pathLst>
                <a:path w="135" h="261">
                  <a:moveTo>
                    <a:pt x="38" y="0"/>
                  </a:moveTo>
                  <a:lnTo>
                    <a:pt x="134" y="245"/>
                  </a:lnTo>
                  <a:lnTo>
                    <a:pt x="96" y="260"/>
                  </a:lnTo>
                  <a:lnTo>
                    <a:pt x="0" y="15"/>
                  </a:lnTo>
                  <a:lnTo>
                    <a:pt x="38"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6" name="Freeform 62">
              <a:extLst>
                <a:ext uri="{FF2B5EF4-FFF2-40B4-BE49-F238E27FC236}">
                  <a16:creationId xmlns:a16="http://schemas.microsoft.com/office/drawing/2014/main" id="{56F06EB0-FCEB-BC40-B87D-DB6EF24153EE}"/>
                </a:ext>
              </a:extLst>
            </p:cNvPr>
            <p:cNvSpPr>
              <a:spLocks noChangeArrowheads="1"/>
            </p:cNvSpPr>
            <p:nvPr/>
          </p:nvSpPr>
          <p:spPr bwMode="auto">
            <a:xfrm>
              <a:off x="5844137" y="1192427"/>
              <a:ext cx="55605" cy="27804"/>
            </a:xfrm>
            <a:custGeom>
              <a:avLst/>
              <a:gdLst>
                <a:gd name="T0" fmla="*/ 0 w 78"/>
                <a:gd name="T1" fmla="*/ 0 h 41"/>
                <a:gd name="T2" fmla="*/ 77 w 78"/>
                <a:gd name="T3" fmla="*/ 0 h 41"/>
                <a:gd name="T4" fmla="*/ 77 w 78"/>
                <a:gd name="T5" fmla="*/ 40 h 41"/>
                <a:gd name="T6" fmla="*/ 0 w 78"/>
                <a:gd name="T7" fmla="*/ 40 h 41"/>
                <a:gd name="T8" fmla="*/ 0 w 78"/>
                <a:gd name="T9" fmla="*/ 0 h 41"/>
              </a:gdLst>
              <a:ahLst/>
              <a:cxnLst>
                <a:cxn ang="0">
                  <a:pos x="T0" y="T1"/>
                </a:cxn>
                <a:cxn ang="0">
                  <a:pos x="T2" y="T3"/>
                </a:cxn>
                <a:cxn ang="0">
                  <a:pos x="T4" y="T5"/>
                </a:cxn>
                <a:cxn ang="0">
                  <a:pos x="T6" y="T7"/>
                </a:cxn>
                <a:cxn ang="0">
                  <a:pos x="T8" y="T9"/>
                </a:cxn>
              </a:cxnLst>
              <a:rect l="0" t="0" r="r" b="b"/>
              <a:pathLst>
                <a:path w="78" h="41">
                  <a:moveTo>
                    <a:pt x="0" y="0"/>
                  </a:moveTo>
                  <a:lnTo>
                    <a:pt x="77" y="0"/>
                  </a:lnTo>
                  <a:lnTo>
                    <a:pt x="77"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7" name="Freeform 63">
              <a:extLst>
                <a:ext uri="{FF2B5EF4-FFF2-40B4-BE49-F238E27FC236}">
                  <a16:creationId xmlns:a16="http://schemas.microsoft.com/office/drawing/2014/main" id="{EA05B40B-C11C-0B40-BE9A-1E1552A25FE7}"/>
                </a:ext>
              </a:extLst>
            </p:cNvPr>
            <p:cNvSpPr>
              <a:spLocks noChangeArrowheads="1"/>
            </p:cNvSpPr>
            <p:nvPr/>
          </p:nvSpPr>
          <p:spPr bwMode="auto">
            <a:xfrm>
              <a:off x="5831780" y="920578"/>
              <a:ext cx="67962" cy="83409"/>
            </a:xfrm>
            <a:custGeom>
              <a:avLst/>
              <a:gdLst>
                <a:gd name="T0" fmla="*/ 62 w 97"/>
                <a:gd name="T1" fmla="*/ 0 h 118"/>
                <a:gd name="T2" fmla="*/ 96 w 97"/>
                <a:gd name="T3" fmla="*/ 22 h 118"/>
                <a:gd name="T4" fmla="*/ 34 w 97"/>
                <a:gd name="T5" fmla="*/ 117 h 118"/>
                <a:gd name="T6" fmla="*/ 0 w 97"/>
                <a:gd name="T7" fmla="*/ 95 h 118"/>
                <a:gd name="T8" fmla="*/ 62 w 97"/>
                <a:gd name="T9" fmla="*/ 0 h 118"/>
              </a:gdLst>
              <a:ahLst/>
              <a:cxnLst>
                <a:cxn ang="0">
                  <a:pos x="T0" y="T1"/>
                </a:cxn>
                <a:cxn ang="0">
                  <a:pos x="T2" y="T3"/>
                </a:cxn>
                <a:cxn ang="0">
                  <a:pos x="T4" y="T5"/>
                </a:cxn>
                <a:cxn ang="0">
                  <a:pos x="T6" y="T7"/>
                </a:cxn>
                <a:cxn ang="0">
                  <a:pos x="T8" y="T9"/>
                </a:cxn>
              </a:cxnLst>
              <a:rect l="0" t="0" r="r" b="b"/>
              <a:pathLst>
                <a:path w="97" h="118">
                  <a:moveTo>
                    <a:pt x="62" y="0"/>
                  </a:moveTo>
                  <a:lnTo>
                    <a:pt x="96" y="22"/>
                  </a:lnTo>
                  <a:lnTo>
                    <a:pt x="34" y="117"/>
                  </a:lnTo>
                  <a:lnTo>
                    <a:pt x="0" y="95"/>
                  </a:lnTo>
                  <a:lnTo>
                    <a:pt x="62"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8" name="Freeform 64">
              <a:extLst>
                <a:ext uri="{FF2B5EF4-FFF2-40B4-BE49-F238E27FC236}">
                  <a16:creationId xmlns:a16="http://schemas.microsoft.com/office/drawing/2014/main" id="{3A93D090-9941-DF4E-AF10-3CF8273EB343}"/>
                </a:ext>
              </a:extLst>
            </p:cNvPr>
            <p:cNvSpPr>
              <a:spLocks noChangeArrowheads="1"/>
            </p:cNvSpPr>
            <p:nvPr/>
          </p:nvSpPr>
          <p:spPr bwMode="auto">
            <a:xfrm>
              <a:off x="5467256" y="1353065"/>
              <a:ext cx="95764" cy="182263"/>
            </a:xfrm>
            <a:custGeom>
              <a:avLst/>
              <a:gdLst>
                <a:gd name="T0" fmla="*/ 96 w 135"/>
                <a:gd name="T1" fmla="*/ 0 h 261"/>
                <a:gd name="T2" fmla="*/ 134 w 135"/>
                <a:gd name="T3" fmla="*/ 15 h 261"/>
                <a:gd name="T4" fmla="*/ 37 w 135"/>
                <a:gd name="T5" fmla="*/ 260 h 261"/>
                <a:gd name="T6" fmla="*/ 0 w 135"/>
                <a:gd name="T7" fmla="*/ 245 h 261"/>
                <a:gd name="T8" fmla="*/ 96 w 135"/>
                <a:gd name="T9" fmla="*/ 0 h 261"/>
              </a:gdLst>
              <a:ahLst/>
              <a:cxnLst>
                <a:cxn ang="0">
                  <a:pos x="T0" y="T1"/>
                </a:cxn>
                <a:cxn ang="0">
                  <a:pos x="T2" y="T3"/>
                </a:cxn>
                <a:cxn ang="0">
                  <a:pos x="T4" y="T5"/>
                </a:cxn>
                <a:cxn ang="0">
                  <a:pos x="T6" y="T7"/>
                </a:cxn>
                <a:cxn ang="0">
                  <a:pos x="T8" y="T9"/>
                </a:cxn>
              </a:cxnLst>
              <a:rect l="0" t="0" r="r" b="b"/>
              <a:pathLst>
                <a:path w="135" h="261">
                  <a:moveTo>
                    <a:pt x="96" y="0"/>
                  </a:moveTo>
                  <a:lnTo>
                    <a:pt x="134" y="15"/>
                  </a:lnTo>
                  <a:lnTo>
                    <a:pt x="37" y="260"/>
                  </a:lnTo>
                  <a:lnTo>
                    <a:pt x="0" y="245"/>
                  </a:lnTo>
                  <a:lnTo>
                    <a:pt x="96"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9" name="Freeform 65">
              <a:extLst>
                <a:ext uri="{FF2B5EF4-FFF2-40B4-BE49-F238E27FC236}">
                  <a16:creationId xmlns:a16="http://schemas.microsoft.com/office/drawing/2014/main" id="{8338E364-FCF9-5743-B1E0-6D9235051238}"/>
                </a:ext>
              </a:extLst>
            </p:cNvPr>
            <p:cNvSpPr>
              <a:spLocks noChangeArrowheads="1"/>
            </p:cNvSpPr>
            <p:nvPr/>
          </p:nvSpPr>
          <p:spPr bwMode="auto">
            <a:xfrm>
              <a:off x="5479612" y="1192427"/>
              <a:ext cx="52515" cy="27804"/>
            </a:xfrm>
            <a:custGeom>
              <a:avLst/>
              <a:gdLst>
                <a:gd name="T0" fmla="*/ 0 w 77"/>
                <a:gd name="T1" fmla="*/ 0 h 41"/>
                <a:gd name="T2" fmla="*/ 76 w 77"/>
                <a:gd name="T3" fmla="*/ 0 h 41"/>
                <a:gd name="T4" fmla="*/ 76 w 77"/>
                <a:gd name="T5" fmla="*/ 40 h 41"/>
                <a:gd name="T6" fmla="*/ 0 w 77"/>
                <a:gd name="T7" fmla="*/ 40 h 41"/>
                <a:gd name="T8" fmla="*/ 0 w 77"/>
                <a:gd name="T9" fmla="*/ 0 h 41"/>
              </a:gdLst>
              <a:ahLst/>
              <a:cxnLst>
                <a:cxn ang="0">
                  <a:pos x="T0" y="T1"/>
                </a:cxn>
                <a:cxn ang="0">
                  <a:pos x="T2" y="T3"/>
                </a:cxn>
                <a:cxn ang="0">
                  <a:pos x="T4" y="T5"/>
                </a:cxn>
                <a:cxn ang="0">
                  <a:pos x="T6" y="T7"/>
                </a:cxn>
                <a:cxn ang="0">
                  <a:pos x="T8" y="T9"/>
                </a:cxn>
              </a:cxnLst>
              <a:rect l="0" t="0" r="r" b="b"/>
              <a:pathLst>
                <a:path w="77" h="41">
                  <a:moveTo>
                    <a:pt x="0" y="0"/>
                  </a:moveTo>
                  <a:lnTo>
                    <a:pt x="76" y="0"/>
                  </a:lnTo>
                  <a:lnTo>
                    <a:pt x="76"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0" name="Freeform 66">
              <a:extLst>
                <a:ext uri="{FF2B5EF4-FFF2-40B4-BE49-F238E27FC236}">
                  <a16:creationId xmlns:a16="http://schemas.microsoft.com/office/drawing/2014/main" id="{5A6EE280-38CC-C44F-8557-A7F53E7BC526}"/>
                </a:ext>
              </a:extLst>
            </p:cNvPr>
            <p:cNvSpPr>
              <a:spLocks noChangeArrowheads="1"/>
            </p:cNvSpPr>
            <p:nvPr/>
          </p:nvSpPr>
          <p:spPr bwMode="auto">
            <a:xfrm>
              <a:off x="5479612" y="920578"/>
              <a:ext cx="67962" cy="83409"/>
            </a:xfrm>
            <a:custGeom>
              <a:avLst/>
              <a:gdLst>
                <a:gd name="T0" fmla="*/ 35 w 97"/>
                <a:gd name="T1" fmla="*/ 0 h 118"/>
                <a:gd name="T2" fmla="*/ 96 w 97"/>
                <a:gd name="T3" fmla="*/ 95 h 118"/>
                <a:gd name="T4" fmla="*/ 62 w 97"/>
                <a:gd name="T5" fmla="*/ 117 h 118"/>
                <a:gd name="T6" fmla="*/ 0 w 97"/>
                <a:gd name="T7" fmla="*/ 22 h 118"/>
                <a:gd name="T8" fmla="*/ 35 w 97"/>
                <a:gd name="T9" fmla="*/ 0 h 118"/>
              </a:gdLst>
              <a:ahLst/>
              <a:cxnLst>
                <a:cxn ang="0">
                  <a:pos x="T0" y="T1"/>
                </a:cxn>
                <a:cxn ang="0">
                  <a:pos x="T2" y="T3"/>
                </a:cxn>
                <a:cxn ang="0">
                  <a:pos x="T4" y="T5"/>
                </a:cxn>
                <a:cxn ang="0">
                  <a:pos x="T6" y="T7"/>
                </a:cxn>
                <a:cxn ang="0">
                  <a:pos x="T8" y="T9"/>
                </a:cxn>
              </a:cxnLst>
              <a:rect l="0" t="0" r="r" b="b"/>
              <a:pathLst>
                <a:path w="97" h="118">
                  <a:moveTo>
                    <a:pt x="35" y="0"/>
                  </a:moveTo>
                  <a:lnTo>
                    <a:pt x="96" y="95"/>
                  </a:lnTo>
                  <a:lnTo>
                    <a:pt x="62" y="117"/>
                  </a:lnTo>
                  <a:lnTo>
                    <a:pt x="0" y="22"/>
                  </a:lnTo>
                  <a:lnTo>
                    <a:pt x="3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1" name="Freeform 67">
              <a:extLst>
                <a:ext uri="{FF2B5EF4-FFF2-40B4-BE49-F238E27FC236}">
                  <a16:creationId xmlns:a16="http://schemas.microsoft.com/office/drawing/2014/main" id="{91397588-CB61-554C-9BC5-C8B0EE2DA446}"/>
                </a:ext>
              </a:extLst>
            </p:cNvPr>
            <p:cNvSpPr>
              <a:spLocks noChangeArrowheads="1"/>
            </p:cNvSpPr>
            <p:nvPr/>
          </p:nvSpPr>
          <p:spPr bwMode="auto">
            <a:xfrm>
              <a:off x="5791619"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2" name="Freeform 68">
              <a:extLst>
                <a:ext uri="{FF2B5EF4-FFF2-40B4-BE49-F238E27FC236}">
                  <a16:creationId xmlns:a16="http://schemas.microsoft.com/office/drawing/2014/main" id="{02D45A7D-E38B-744F-B7C7-9B4F423E9DFF}"/>
                </a:ext>
              </a:extLst>
            </p:cNvPr>
            <p:cNvSpPr>
              <a:spLocks noChangeArrowheads="1"/>
            </p:cNvSpPr>
            <p:nvPr/>
          </p:nvSpPr>
          <p:spPr bwMode="auto">
            <a:xfrm>
              <a:off x="5476522"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3" name="Freeform 69">
              <a:extLst>
                <a:ext uri="{FF2B5EF4-FFF2-40B4-BE49-F238E27FC236}">
                  <a16:creationId xmlns:a16="http://schemas.microsoft.com/office/drawing/2014/main" id="{368456A8-9E1D-B94C-9944-BD7BDA27E240}"/>
                </a:ext>
              </a:extLst>
            </p:cNvPr>
            <p:cNvSpPr>
              <a:spLocks noChangeArrowheads="1"/>
            </p:cNvSpPr>
            <p:nvPr/>
          </p:nvSpPr>
          <p:spPr bwMode="auto">
            <a:xfrm>
              <a:off x="5918277"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4" name="Freeform 70">
              <a:extLst>
                <a:ext uri="{FF2B5EF4-FFF2-40B4-BE49-F238E27FC236}">
                  <a16:creationId xmlns:a16="http://schemas.microsoft.com/office/drawing/2014/main" id="{708DDB70-931F-5340-AD9F-F1F5F7DA7AA2}"/>
                </a:ext>
              </a:extLst>
            </p:cNvPr>
            <p:cNvSpPr>
              <a:spLocks noChangeArrowheads="1"/>
            </p:cNvSpPr>
            <p:nvPr/>
          </p:nvSpPr>
          <p:spPr bwMode="auto">
            <a:xfrm>
              <a:off x="5371490"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5" name="Freeform 71">
              <a:extLst>
                <a:ext uri="{FF2B5EF4-FFF2-40B4-BE49-F238E27FC236}">
                  <a16:creationId xmlns:a16="http://schemas.microsoft.com/office/drawing/2014/main" id="{73B490FB-9F66-5941-9F51-5E694CE2E499}"/>
                </a:ext>
              </a:extLst>
            </p:cNvPr>
            <p:cNvSpPr>
              <a:spLocks noChangeArrowheads="1"/>
            </p:cNvSpPr>
            <p:nvPr/>
          </p:nvSpPr>
          <p:spPr bwMode="auto">
            <a:xfrm>
              <a:off x="5529039" y="982362"/>
              <a:ext cx="330542" cy="410863"/>
            </a:xfrm>
            <a:custGeom>
              <a:avLst/>
              <a:gdLst>
                <a:gd name="T0" fmla="*/ 438 w 471"/>
                <a:gd name="T1" fmla="*/ 0 h 586"/>
                <a:gd name="T2" fmla="*/ 438 w 471"/>
                <a:gd name="T3" fmla="*/ 0 h 586"/>
                <a:gd name="T4" fmla="*/ 463 w 471"/>
                <a:gd name="T5" fmla="*/ 14 h 586"/>
                <a:gd name="T6" fmla="*/ 463 w 471"/>
                <a:gd name="T7" fmla="*/ 14 h 586"/>
                <a:gd name="T8" fmla="*/ 470 w 471"/>
                <a:gd name="T9" fmla="*/ 521 h 586"/>
                <a:gd name="T10" fmla="*/ 470 w 471"/>
                <a:gd name="T11" fmla="*/ 521 h 586"/>
                <a:gd name="T12" fmla="*/ 355 w 471"/>
                <a:gd name="T13" fmla="*/ 585 h 586"/>
                <a:gd name="T14" fmla="*/ 114 w 471"/>
                <a:gd name="T15" fmla="*/ 585 h 586"/>
                <a:gd name="T16" fmla="*/ 114 w 471"/>
                <a:gd name="T17" fmla="*/ 585 h 586"/>
                <a:gd name="T18" fmla="*/ 0 w 471"/>
                <a:gd name="T19" fmla="*/ 521 h 586"/>
                <a:gd name="T20" fmla="*/ 6 w 471"/>
                <a:gd name="T21" fmla="*/ 14 h 586"/>
                <a:gd name="T22" fmla="*/ 6 w 471"/>
                <a:gd name="T23" fmla="*/ 14 h 586"/>
                <a:gd name="T24" fmla="*/ 6 w 471"/>
                <a:gd name="T25" fmla="*/ 14 h 586"/>
                <a:gd name="T26" fmla="*/ 31 w 471"/>
                <a:gd name="T27" fmla="*/ 0 h 586"/>
                <a:gd name="T28" fmla="*/ 438 w 471"/>
                <a:gd name="T29" fmla="*/ 0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71" h="586">
                  <a:moveTo>
                    <a:pt x="438" y="0"/>
                  </a:moveTo>
                  <a:lnTo>
                    <a:pt x="438" y="0"/>
                  </a:lnTo>
                  <a:cubicBezTo>
                    <a:pt x="452" y="0"/>
                    <a:pt x="463" y="5"/>
                    <a:pt x="463" y="14"/>
                  </a:cubicBezTo>
                  <a:lnTo>
                    <a:pt x="463" y="14"/>
                  </a:lnTo>
                  <a:lnTo>
                    <a:pt x="470" y="521"/>
                  </a:lnTo>
                  <a:lnTo>
                    <a:pt x="470" y="521"/>
                  </a:lnTo>
                  <a:cubicBezTo>
                    <a:pt x="470" y="557"/>
                    <a:pt x="419" y="585"/>
                    <a:pt x="355" y="585"/>
                  </a:cubicBezTo>
                  <a:lnTo>
                    <a:pt x="114" y="585"/>
                  </a:lnTo>
                  <a:lnTo>
                    <a:pt x="114" y="585"/>
                  </a:lnTo>
                  <a:cubicBezTo>
                    <a:pt x="51" y="585"/>
                    <a:pt x="0" y="557"/>
                    <a:pt x="0" y="521"/>
                  </a:cubicBezTo>
                  <a:lnTo>
                    <a:pt x="6" y="14"/>
                  </a:lnTo>
                  <a:lnTo>
                    <a:pt x="6" y="14"/>
                  </a:lnTo>
                  <a:lnTo>
                    <a:pt x="6" y="14"/>
                  </a:lnTo>
                  <a:cubicBezTo>
                    <a:pt x="6" y="5"/>
                    <a:pt x="17" y="0"/>
                    <a:pt x="31" y="0"/>
                  </a:cubicBezTo>
                  <a:lnTo>
                    <a:pt x="438" y="0"/>
                  </a:ln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grpSp>
      <p:grpSp>
        <p:nvGrpSpPr>
          <p:cNvPr id="10" name="Group 9">
            <a:extLst>
              <a:ext uri="{FF2B5EF4-FFF2-40B4-BE49-F238E27FC236}">
                <a16:creationId xmlns:a16="http://schemas.microsoft.com/office/drawing/2014/main" id="{678E92EF-111A-BC4D-A7AE-C8CC38BC93E9}"/>
              </a:ext>
            </a:extLst>
          </p:cNvPr>
          <p:cNvGrpSpPr/>
          <p:nvPr/>
        </p:nvGrpSpPr>
        <p:grpSpPr>
          <a:xfrm flipH="1">
            <a:off x="11673565" y="8974609"/>
            <a:ext cx="1116286" cy="673443"/>
            <a:chOff x="7320769" y="8683712"/>
            <a:chExt cx="1115196" cy="673443"/>
          </a:xfrm>
        </p:grpSpPr>
        <p:sp>
          <p:nvSpPr>
            <p:cNvPr id="256" name="Freeform 72">
              <a:extLst>
                <a:ext uri="{FF2B5EF4-FFF2-40B4-BE49-F238E27FC236}">
                  <a16:creationId xmlns:a16="http://schemas.microsoft.com/office/drawing/2014/main" id="{BE0DD0E2-9553-494D-8F34-5E60FD2BAA26}"/>
                </a:ext>
              </a:extLst>
            </p:cNvPr>
            <p:cNvSpPr>
              <a:spLocks noChangeArrowheads="1"/>
            </p:cNvSpPr>
            <p:nvPr/>
          </p:nvSpPr>
          <p:spPr bwMode="auto">
            <a:xfrm>
              <a:off x="7320769" y="8751674"/>
              <a:ext cx="1115196" cy="537519"/>
            </a:xfrm>
            <a:custGeom>
              <a:avLst/>
              <a:gdLst>
                <a:gd name="T0" fmla="*/ 0 w 1594"/>
                <a:gd name="T1" fmla="*/ 672 h 767"/>
                <a:gd name="T2" fmla="*/ 0 w 1594"/>
                <a:gd name="T3" fmla="*/ 94 h 767"/>
                <a:gd name="T4" fmla="*/ 0 w 1594"/>
                <a:gd name="T5" fmla="*/ 94 h 767"/>
                <a:gd name="T6" fmla="*/ 84 w 1594"/>
                <a:gd name="T7" fmla="*/ 10 h 767"/>
                <a:gd name="T8" fmla="*/ 178 w 1594"/>
                <a:gd name="T9" fmla="*/ 0 h 767"/>
                <a:gd name="T10" fmla="*/ 1383 w 1594"/>
                <a:gd name="T11" fmla="*/ 0 h 767"/>
                <a:gd name="T12" fmla="*/ 1383 w 1594"/>
                <a:gd name="T13" fmla="*/ 0 h 767"/>
                <a:gd name="T14" fmla="*/ 1593 w 1594"/>
                <a:gd name="T15" fmla="*/ 211 h 767"/>
                <a:gd name="T16" fmla="*/ 1593 w 1594"/>
                <a:gd name="T17" fmla="*/ 555 h 767"/>
                <a:gd name="T18" fmla="*/ 1593 w 1594"/>
                <a:gd name="T19" fmla="*/ 555 h 767"/>
                <a:gd name="T20" fmla="*/ 1383 w 1594"/>
                <a:gd name="T21" fmla="*/ 766 h 767"/>
                <a:gd name="T22" fmla="*/ 178 w 1594"/>
                <a:gd name="T23" fmla="*/ 766 h 767"/>
                <a:gd name="T24" fmla="*/ 84 w 1594"/>
                <a:gd name="T25" fmla="*/ 757 h 767"/>
                <a:gd name="T26" fmla="*/ 84 w 1594"/>
                <a:gd name="T27" fmla="*/ 757 h 767"/>
                <a:gd name="T28" fmla="*/ 0 w 1594"/>
                <a:gd name="T29" fmla="*/ 672 h 7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94" h="767">
                  <a:moveTo>
                    <a:pt x="0" y="672"/>
                  </a:moveTo>
                  <a:lnTo>
                    <a:pt x="0" y="94"/>
                  </a:lnTo>
                  <a:lnTo>
                    <a:pt x="0" y="94"/>
                  </a:lnTo>
                  <a:cubicBezTo>
                    <a:pt x="0" y="47"/>
                    <a:pt x="37" y="10"/>
                    <a:pt x="84" y="10"/>
                  </a:cubicBezTo>
                  <a:lnTo>
                    <a:pt x="178" y="0"/>
                  </a:lnTo>
                  <a:lnTo>
                    <a:pt x="1383" y="0"/>
                  </a:lnTo>
                  <a:lnTo>
                    <a:pt x="1383" y="0"/>
                  </a:lnTo>
                  <a:cubicBezTo>
                    <a:pt x="1499" y="0"/>
                    <a:pt x="1593" y="95"/>
                    <a:pt x="1593" y="211"/>
                  </a:cubicBezTo>
                  <a:lnTo>
                    <a:pt x="1593" y="555"/>
                  </a:lnTo>
                  <a:lnTo>
                    <a:pt x="1593" y="555"/>
                  </a:lnTo>
                  <a:cubicBezTo>
                    <a:pt x="1593" y="671"/>
                    <a:pt x="1499" y="766"/>
                    <a:pt x="1383" y="766"/>
                  </a:cubicBezTo>
                  <a:lnTo>
                    <a:pt x="178" y="766"/>
                  </a:lnTo>
                  <a:lnTo>
                    <a:pt x="84" y="757"/>
                  </a:lnTo>
                  <a:lnTo>
                    <a:pt x="84" y="757"/>
                  </a:lnTo>
                  <a:cubicBezTo>
                    <a:pt x="37" y="757"/>
                    <a:pt x="0" y="719"/>
                    <a:pt x="0" y="672"/>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7" name="Freeform 73">
              <a:extLst>
                <a:ext uri="{FF2B5EF4-FFF2-40B4-BE49-F238E27FC236}">
                  <a16:creationId xmlns:a16="http://schemas.microsoft.com/office/drawing/2014/main" id="{403518F4-7D35-724F-A706-A36B268488F3}"/>
                </a:ext>
              </a:extLst>
            </p:cNvPr>
            <p:cNvSpPr>
              <a:spLocks noChangeArrowheads="1"/>
            </p:cNvSpPr>
            <p:nvPr/>
          </p:nvSpPr>
          <p:spPr bwMode="auto">
            <a:xfrm>
              <a:off x="7988034" y="8683712"/>
              <a:ext cx="40158" cy="101942"/>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2"/>
                    <a:pt x="45" y="145"/>
                    <a:pt x="29" y="145"/>
                  </a:cubicBezTo>
                  <a:lnTo>
                    <a:pt x="29" y="145"/>
                  </a:lnTo>
                  <a:cubicBezTo>
                    <a:pt x="13" y="145"/>
                    <a:pt x="0" y="132"/>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8" name="Freeform 74">
              <a:extLst>
                <a:ext uri="{FF2B5EF4-FFF2-40B4-BE49-F238E27FC236}">
                  <a16:creationId xmlns:a16="http://schemas.microsoft.com/office/drawing/2014/main" id="{53D22347-C883-EE4F-B52F-4DA5716CD82B}"/>
                </a:ext>
              </a:extLst>
            </p:cNvPr>
            <p:cNvSpPr>
              <a:spLocks noChangeArrowheads="1"/>
            </p:cNvSpPr>
            <p:nvPr/>
          </p:nvSpPr>
          <p:spPr bwMode="auto">
            <a:xfrm>
              <a:off x="7988034" y="9255211"/>
              <a:ext cx="40158" cy="101944"/>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3"/>
                    <a:pt x="45" y="145"/>
                    <a:pt x="29" y="145"/>
                  </a:cubicBezTo>
                  <a:lnTo>
                    <a:pt x="29" y="145"/>
                  </a:lnTo>
                  <a:cubicBezTo>
                    <a:pt x="13" y="145"/>
                    <a:pt x="0" y="133"/>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9" name="Freeform 75">
              <a:extLst>
                <a:ext uri="{FF2B5EF4-FFF2-40B4-BE49-F238E27FC236}">
                  <a16:creationId xmlns:a16="http://schemas.microsoft.com/office/drawing/2014/main" id="{B71FAA94-80B2-5B47-962E-41F49C992802}"/>
                </a:ext>
              </a:extLst>
            </p:cNvPr>
            <p:cNvSpPr>
              <a:spLocks noChangeArrowheads="1"/>
            </p:cNvSpPr>
            <p:nvPr/>
          </p:nvSpPr>
          <p:spPr bwMode="auto">
            <a:xfrm>
              <a:off x="7354749" y="8785654"/>
              <a:ext cx="1047236" cy="469557"/>
            </a:xfrm>
            <a:custGeom>
              <a:avLst/>
              <a:gdLst>
                <a:gd name="T0" fmla="*/ 0 w 1497"/>
                <a:gd name="T1" fmla="*/ 46 h 670"/>
                <a:gd name="T2" fmla="*/ 0 w 1497"/>
                <a:gd name="T3" fmla="*/ 46 h 670"/>
                <a:gd name="T4" fmla="*/ 35 w 1497"/>
                <a:gd name="T5" fmla="*/ 10 h 670"/>
                <a:gd name="T6" fmla="*/ 38 w 1497"/>
                <a:gd name="T7" fmla="*/ 10 h 670"/>
                <a:gd name="T8" fmla="*/ 131 w 1497"/>
                <a:gd name="T9" fmla="*/ 0 h 670"/>
                <a:gd name="T10" fmla="*/ 1334 w 1497"/>
                <a:gd name="T11" fmla="*/ 0 h 670"/>
                <a:gd name="T12" fmla="*/ 1334 w 1497"/>
                <a:gd name="T13" fmla="*/ 0 h 670"/>
                <a:gd name="T14" fmla="*/ 1496 w 1497"/>
                <a:gd name="T15" fmla="*/ 163 h 670"/>
                <a:gd name="T16" fmla="*/ 1496 w 1497"/>
                <a:gd name="T17" fmla="*/ 507 h 670"/>
                <a:gd name="T18" fmla="*/ 1496 w 1497"/>
                <a:gd name="T19" fmla="*/ 507 h 670"/>
                <a:gd name="T20" fmla="*/ 1334 w 1497"/>
                <a:gd name="T21" fmla="*/ 669 h 670"/>
                <a:gd name="T22" fmla="*/ 131 w 1497"/>
                <a:gd name="T23" fmla="*/ 669 h 670"/>
                <a:gd name="T24" fmla="*/ 38 w 1497"/>
                <a:gd name="T25" fmla="*/ 660 h 670"/>
                <a:gd name="T26" fmla="*/ 35 w 1497"/>
                <a:gd name="T27" fmla="*/ 660 h 670"/>
                <a:gd name="T28" fmla="*/ 35 w 1497"/>
                <a:gd name="T29" fmla="*/ 660 h 670"/>
                <a:gd name="T30" fmla="*/ 0 w 1497"/>
                <a:gd name="T31" fmla="*/ 624 h 670"/>
                <a:gd name="T32" fmla="*/ 0 w 1497"/>
                <a:gd name="T33" fmla="*/ 46 h 6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497" h="670">
                  <a:moveTo>
                    <a:pt x="0" y="46"/>
                  </a:moveTo>
                  <a:lnTo>
                    <a:pt x="0" y="46"/>
                  </a:lnTo>
                  <a:cubicBezTo>
                    <a:pt x="0" y="26"/>
                    <a:pt x="15" y="10"/>
                    <a:pt x="35" y="10"/>
                  </a:cubicBezTo>
                  <a:lnTo>
                    <a:pt x="38" y="10"/>
                  </a:lnTo>
                  <a:lnTo>
                    <a:pt x="131" y="0"/>
                  </a:lnTo>
                  <a:lnTo>
                    <a:pt x="1334" y="0"/>
                  </a:lnTo>
                  <a:lnTo>
                    <a:pt x="1334" y="0"/>
                  </a:lnTo>
                  <a:cubicBezTo>
                    <a:pt x="1423" y="0"/>
                    <a:pt x="1496" y="73"/>
                    <a:pt x="1496" y="163"/>
                  </a:cubicBezTo>
                  <a:lnTo>
                    <a:pt x="1496" y="507"/>
                  </a:lnTo>
                  <a:lnTo>
                    <a:pt x="1496" y="507"/>
                  </a:lnTo>
                  <a:cubicBezTo>
                    <a:pt x="1496" y="597"/>
                    <a:pt x="1423" y="669"/>
                    <a:pt x="1334" y="669"/>
                  </a:cubicBezTo>
                  <a:lnTo>
                    <a:pt x="131" y="669"/>
                  </a:lnTo>
                  <a:lnTo>
                    <a:pt x="38" y="660"/>
                  </a:lnTo>
                  <a:lnTo>
                    <a:pt x="35" y="660"/>
                  </a:lnTo>
                  <a:lnTo>
                    <a:pt x="35" y="660"/>
                  </a:lnTo>
                  <a:cubicBezTo>
                    <a:pt x="15" y="660"/>
                    <a:pt x="0" y="643"/>
                    <a:pt x="0" y="624"/>
                  </a:cubicBezTo>
                  <a:lnTo>
                    <a:pt x="0" y="46"/>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0" name="Freeform 76">
              <a:extLst>
                <a:ext uri="{FF2B5EF4-FFF2-40B4-BE49-F238E27FC236}">
                  <a16:creationId xmlns:a16="http://schemas.microsoft.com/office/drawing/2014/main" id="{FDAE85A5-ADA9-6047-BDF2-E76450B829A1}"/>
                </a:ext>
              </a:extLst>
            </p:cNvPr>
            <p:cNvSpPr>
              <a:spLocks noChangeArrowheads="1"/>
            </p:cNvSpPr>
            <p:nvPr/>
          </p:nvSpPr>
          <p:spPr bwMode="auto">
            <a:xfrm>
              <a:off x="8272239" y="9122377"/>
              <a:ext cx="117389" cy="117389"/>
            </a:xfrm>
            <a:custGeom>
              <a:avLst/>
              <a:gdLst>
                <a:gd name="T0" fmla="*/ 0 w 167"/>
                <a:gd name="T1" fmla="*/ 140 h 167"/>
                <a:gd name="T2" fmla="*/ 0 w 167"/>
                <a:gd name="T3" fmla="*/ 140 h 167"/>
                <a:gd name="T4" fmla="*/ 27 w 167"/>
                <a:gd name="T5" fmla="*/ 113 h 167"/>
                <a:gd name="T6" fmla="*/ 27 w 167"/>
                <a:gd name="T7" fmla="*/ 113 h 167"/>
                <a:gd name="T8" fmla="*/ 113 w 167"/>
                <a:gd name="T9" fmla="*/ 26 h 167"/>
                <a:gd name="T10" fmla="*/ 113 w 167"/>
                <a:gd name="T11" fmla="*/ 26 h 167"/>
                <a:gd name="T12" fmla="*/ 140 w 167"/>
                <a:gd name="T13" fmla="*/ 0 h 167"/>
                <a:gd name="T14" fmla="*/ 140 w 167"/>
                <a:gd name="T15" fmla="*/ 0 h 167"/>
                <a:gd name="T16" fmla="*/ 166 w 167"/>
                <a:gd name="T17" fmla="*/ 26 h 167"/>
                <a:gd name="T18" fmla="*/ 166 w 167"/>
                <a:gd name="T19" fmla="*/ 26 h 167"/>
                <a:gd name="T20" fmla="*/ 27 w 167"/>
                <a:gd name="T21" fmla="*/ 166 h 167"/>
                <a:gd name="T22" fmla="*/ 27 w 167"/>
                <a:gd name="T23" fmla="*/ 166 h 167"/>
                <a:gd name="T24" fmla="*/ 0 w 167"/>
                <a:gd name="T25" fmla="*/ 140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140"/>
                  </a:moveTo>
                  <a:lnTo>
                    <a:pt x="0" y="140"/>
                  </a:lnTo>
                  <a:cubicBezTo>
                    <a:pt x="0" y="125"/>
                    <a:pt x="12" y="113"/>
                    <a:pt x="27" y="113"/>
                  </a:cubicBezTo>
                  <a:lnTo>
                    <a:pt x="27" y="113"/>
                  </a:lnTo>
                  <a:cubicBezTo>
                    <a:pt x="75" y="113"/>
                    <a:pt x="113" y="74"/>
                    <a:pt x="113" y="26"/>
                  </a:cubicBezTo>
                  <a:lnTo>
                    <a:pt x="113" y="26"/>
                  </a:lnTo>
                  <a:cubicBezTo>
                    <a:pt x="113" y="11"/>
                    <a:pt x="126" y="0"/>
                    <a:pt x="140" y="0"/>
                  </a:cubicBezTo>
                  <a:lnTo>
                    <a:pt x="140" y="0"/>
                  </a:lnTo>
                  <a:cubicBezTo>
                    <a:pt x="154" y="0"/>
                    <a:pt x="166" y="11"/>
                    <a:pt x="166" y="26"/>
                  </a:cubicBezTo>
                  <a:lnTo>
                    <a:pt x="166" y="26"/>
                  </a:lnTo>
                  <a:cubicBezTo>
                    <a:pt x="166" y="103"/>
                    <a:pt x="103" y="166"/>
                    <a:pt x="27" y="166"/>
                  </a:cubicBezTo>
                  <a:lnTo>
                    <a:pt x="27" y="166"/>
                  </a:lnTo>
                  <a:cubicBezTo>
                    <a:pt x="12" y="166"/>
                    <a:pt x="0" y="154"/>
                    <a:pt x="0" y="14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1" name="Freeform 77">
              <a:extLst>
                <a:ext uri="{FF2B5EF4-FFF2-40B4-BE49-F238E27FC236}">
                  <a16:creationId xmlns:a16="http://schemas.microsoft.com/office/drawing/2014/main" id="{74470410-1275-E044-929E-AB9B1F4417F4}"/>
                </a:ext>
              </a:extLst>
            </p:cNvPr>
            <p:cNvSpPr>
              <a:spLocks noChangeArrowheads="1"/>
            </p:cNvSpPr>
            <p:nvPr/>
          </p:nvSpPr>
          <p:spPr bwMode="auto">
            <a:xfrm>
              <a:off x="8272239" y="8801101"/>
              <a:ext cx="117389" cy="117389"/>
            </a:xfrm>
            <a:custGeom>
              <a:avLst/>
              <a:gdLst>
                <a:gd name="T0" fmla="*/ 0 w 167"/>
                <a:gd name="T1" fmla="*/ 26 h 167"/>
                <a:gd name="T2" fmla="*/ 0 w 167"/>
                <a:gd name="T3" fmla="*/ 26 h 167"/>
                <a:gd name="T4" fmla="*/ 27 w 167"/>
                <a:gd name="T5" fmla="*/ 0 h 167"/>
                <a:gd name="T6" fmla="*/ 27 w 167"/>
                <a:gd name="T7" fmla="*/ 0 h 167"/>
                <a:gd name="T8" fmla="*/ 166 w 167"/>
                <a:gd name="T9" fmla="*/ 140 h 167"/>
                <a:gd name="T10" fmla="*/ 166 w 167"/>
                <a:gd name="T11" fmla="*/ 140 h 167"/>
                <a:gd name="T12" fmla="*/ 140 w 167"/>
                <a:gd name="T13" fmla="*/ 166 h 167"/>
                <a:gd name="T14" fmla="*/ 140 w 167"/>
                <a:gd name="T15" fmla="*/ 166 h 167"/>
                <a:gd name="T16" fmla="*/ 113 w 167"/>
                <a:gd name="T17" fmla="*/ 140 h 167"/>
                <a:gd name="T18" fmla="*/ 113 w 167"/>
                <a:gd name="T19" fmla="*/ 140 h 167"/>
                <a:gd name="T20" fmla="*/ 27 w 167"/>
                <a:gd name="T21" fmla="*/ 52 h 167"/>
                <a:gd name="T22" fmla="*/ 27 w 167"/>
                <a:gd name="T23" fmla="*/ 52 h 167"/>
                <a:gd name="T24" fmla="*/ 0 w 167"/>
                <a:gd name="T25" fmla="*/ 26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26"/>
                  </a:moveTo>
                  <a:lnTo>
                    <a:pt x="0" y="26"/>
                  </a:lnTo>
                  <a:cubicBezTo>
                    <a:pt x="0" y="11"/>
                    <a:pt x="12" y="0"/>
                    <a:pt x="27" y="0"/>
                  </a:cubicBezTo>
                  <a:lnTo>
                    <a:pt x="27" y="0"/>
                  </a:lnTo>
                  <a:cubicBezTo>
                    <a:pt x="103" y="0"/>
                    <a:pt x="166" y="62"/>
                    <a:pt x="166" y="140"/>
                  </a:cubicBezTo>
                  <a:lnTo>
                    <a:pt x="166" y="140"/>
                  </a:lnTo>
                  <a:cubicBezTo>
                    <a:pt x="166" y="154"/>
                    <a:pt x="154" y="166"/>
                    <a:pt x="140" y="166"/>
                  </a:cubicBezTo>
                  <a:lnTo>
                    <a:pt x="140" y="166"/>
                  </a:lnTo>
                  <a:cubicBezTo>
                    <a:pt x="126" y="166"/>
                    <a:pt x="113" y="154"/>
                    <a:pt x="113" y="140"/>
                  </a:cubicBezTo>
                  <a:lnTo>
                    <a:pt x="113" y="140"/>
                  </a:lnTo>
                  <a:cubicBezTo>
                    <a:pt x="113" y="91"/>
                    <a:pt x="75" y="52"/>
                    <a:pt x="27" y="52"/>
                  </a:cubicBezTo>
                  <a:lnTo>
                    <a:pt x="27" y="52"/>
                  </a:lnTo>
                  <a:cubicBezTo>
                    <a:pt x="12" y="52"/>
                    <a:pt x="0" y="41"/>
                    <a:pt x="0" y="26"/>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2" name="Freeform 78">
              <a:extLst>
                <a:ext uri="{FF2B5EF4-FFF2-40B4-BE49-F238E27FC236}">
                  <a16:creationId xmlns:a16="http://schemas.microsoft.com/office/drawing/2014/main" id="{5139B298-675F-7044-9F1A-3DCB32E37193}"/>
                </a:ext>
              </a:extLst>
            </p:cNvPr>
            <p:cNvSpPr>
              <a:spLocks noChangeArrowheads="1"/>
            </p:cNvSpPr>
            <p:nvPr/>
          </p:nvSpPr>
          <p:spPr bwMode="auto">
            <a:xfrm>
              <a:off x="7444336" y="8816546"/>
              <a:ext cx="667265" cy="407773"/>
            </a:xfrm>
            <a:custGeom>
              <a:avLst/>
              <a:gdLst>
                <a:gd name="T0" fmla="*/ 0 w 951"/>
                <a:gd name="T1" fmla="*/ 40 h 582"/>
                <a:gd name="T2" fmla="*/ 0 w 951"/>
                <a:gd name="T3" fmla="*/ 40 h 582"/>
                <a:gd name="T4" fmla="*/ 22 w 951"/>
                <a:gd name="T5" fmla="*/ 9 h 582"/>
                <a:gd name="T6" fmla="*/ 24 w 951"/>
                <a:gd name="T7" fmla="*/ 9 h 582"/>
                <a:gd name="T8" fmla="*/ 84 w 951"/>
                <a:gd name="T9" fmla="*/ 0 h 582"/>
                <a:gd name="T10" fmla="*/ 848 w 951"/>
                <a:gd name="T11" fmla="*/ 0 h 582"/>
                <a:gd name="T12" fmla="*/ 848 w 951"/>
                <a:gd name="T13" fmla="*/ 0 h 582"/>
                <a:gd name="T14" fmla="*/ 950 w 951"/>
                <a:gd name="T15" fmla="*/ 141 h 582"/>
                <a:gd name="T16" fmla="*/ 950 w 951"/>
                <a:gd name="T17" fmla="*/ 440 h 582"/>
                <a:gd name="T18" fmla="*/ 950 w 951"/>
                <a:gd name="T19" fmla="*/ 440 h 582"/>
                <a:gd name="T20" fmla="*/ 848 w 951"/>
                <a:gd name="T21" fmla="*/ 581 h 582"/>
                <a:gd name="T22" fmla="*/ 84 w 951"/>
                <a:gd name="T23" fmla="*/ 581 h 582"/>
                <a:gd name="T24" fmla="*/ 24 w 951"/>
                <a:gd name="T25" fmla="*/ 572 h 582"/>
                <a:gd name="T26" fmla="*/ 22 w 951"/>
                <a:gd name="T27" fmla="*/ 572 h 582"/>
                <a:gd name="T28" fmla="*/ 22 w 951"/>
                <a:gd name="T29" fmla="*/ 572 h 582"/>
                <a:gd name="T30" fmla="*/ 0 w 951"/>
                <a:gd name="T31" fmla="*/ 542 h 582"/>
                <a:gd name="T32" fmla="*/ 0 w 951"/>
                <a:gd name="T33" fmla="*/ 40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51" h="582">
                  <a:moveTo>
                    <a:pt x="0" y="40"/>
                  </a:moveTo>
                  <a:lnTo>
                    <a:pt x="0" y="40"/>
                  </a:lnTo>
                  <a:cubicBezTo>
                    <a:pt x="0" y="23"/>
                    <a:pt x="10" y="9"/>
                    <a:pt x="22" y="9"/>
                  </a:cubicBezTo>
                  <a:lnTo>
                    <a:pt x="24" y="9"/>
                  </a:lnTo>
                  <a:lnTo>
                    <a:pt x="84" y="0"/>
                  </a:lnTo>
                  <a:lnTo>
                    <a:pt x="848" y="0"/>
                  </a:lnTo>
                  <a:lnTo>
                    <a:pt x="848" y="0"/>
                  </a:lnTo>
                  <a:cubicBezTo>
                    <a:pt x="905" y="0"/>
                    <a:pt x="950" y="64"/>
                    <a:pt x="950" y="141"/>
                  </a:cubicBezTo>
                  <a:lnTo>
                    <a:pt x="950" y="440"/>
                  </a:lnTo>
                  <a:lnTo>
                    <a:pt x="950" y="440"/>
                  </a:lnTo>
                  <a:cubicBezTo>
                    <a:pt x="950" y="518"/>
                    <a:pt x="905" y="581"/>
                    <a:pt x="848" y="581"/>
                  </a:cubicBezTo>
                  <a:lnTo>
                    <a:pt x="84" y="581"/>
                  </a:lnTo>
                  <a:lnTo>
                    <a:pt x="24" y="572"/>
                  </a:lnTo>
                  <a:lnTo>
                    <a:pt x="22" y="572"/>
                  </a:lnTo>
                  <a:lnTo>
                    <a:pt x="22" y="572"/>
                  </a:lnTo>
                  <a:cubicBezTo>
                    <a:pt x="10" y="572"/>
                    <a:pt x="0" y="559"/>
                    <a:pt x="0" y="542"/>
                  </a:cubicBezTo>
                  <a:lnTo>
                    <a:pt x="0" y="4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63" name="Freeform 79">
              <a:extLst>
                <a:ext uri="{FF2B5EF4-FFF2-40B4-BE49-F238E27FC236}">
                  <a16:creationId xmlns:a16="http://schemas.microsoft.com/office/drawing/2014/main" id="{36FE639D-5485-4A43-88D1-27AC83891B46}"/>
                </a:ext>
              </a:extLst>
            </p:cNvPr>
            <p:cNvSpPr>
              <a:spLocks noChangeArrowheads="1"/>
            </p:cNvSpPr>
            <p:nvPr/>
          </p:nvSpPr>
          <p:spPr bwMode="auto">
            <a:xfrm>
              <a:off x="7444336" y="9020432"/>
              <a:ext cx="667265" cy="203886"/>
            </a:xfrm>
            <a:custGeom>
              <a:avLst/>
              <a:gdLst>
                <a:gd name="T0" fmla="*/ 950 w 951"/>
                <a:gd name="T1" fmla="*/ 149 h 291"/>
                <a:gd name="T2" fmla="*/ 950 w 951"/>
                <a:gd name="T3" fmla="*/ 0 h 291"/>
                <a:gd name="T4" fmla="*/ 0 w 951"/>
                <a:gd name="T5" fmla="*/ 0 h 291"/>
                <a:gd name="T6" fmla="*/ 0 w 951"/>
                <a:gd name="T7" fmla="*/ 251 h 291"/>
                <a:gd name="T8" fmla="*/ 0 w 951"/>
                <a:gd name="T9" fmla="*/ 251 h 291"/>
                <a:gd name="T10" fmla="*/ 22 w 951"/>
                <a:gd name="T11" fmla="*/ 281 h 291"/>
                <a:gd name="T12" fmla="*/ 24 w 951"/>
                <a:gd name="T13" fmla="*/ 281 h 291"/>
                <a:gd name="T14" fmla="*/ 84 w 951"/>
                <a:gd name="T15" fmla="*/ 290 h 291"/>
                <a:gd name="T16" fmla="*/ 848 w 951"/>
                <a:gd name="T17" fmla="*/ 290 h 291"/>
                <a:gd name="T18" fmla="*/ 848 w 951"/>
                <a:gd name="T19" fmla="*/ 290 h 291"/>
                <a:gd name="T20" fmla="*/ 950 w 951"/>
                <a:gd name="T21" fmla="*/ 149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51" h="291">
                  <a:moveTo>
                    <a:pt x="950" y="149"/>
                  </a:moveTo>
                  <a:lnTo>
                    <a:pt x="950" y="0"/>
                  </a:lnTo>
                  <a:lnTo>
                    <a:pt x="0" y="0"/>
                  </a:lnTo>
                  <a:lnTo>
                    <a:pt x="0" y="251"/>
                  </a:lnTo>
                  <a:lnTo>
                    <a:pt x="0" y="251"/>
                  </a:lnTo>
                  <a:cubicBezTo>
                    <a:pt x="0" y="268"/>
                    <a:pt x="10" y="281"/>
                    <a:pt x="22" y="281"/>
                  </a:cubicBezTo>
                  <a:lnTo>
                    <a:pt x="24" y="281"/>
                  </a:lnTo>
                  <a:lnTo>
                    <a:pt x="84" y="290"/>
                  </a:lnTo>
                  <a:lnTo>
                    <a:pt x="848" y="290"/>
                  </a:lnTo>
                  <a:lnTo>
                    <a:pt x="848" y="290"/>
                  </a:lnTo>
                  <a:cubicBezTo>
                    <a:pt x="905" y="290"/>
                    <a:pt x="950" y="227"/>
                    <a:pt x="950" y="149"/>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64" name="Freeform 80">
              <a:extLst>
                <a:ext uri="{FF2B5EF4-FFF2-40B4-BE49-F238E27FC236}">
                  <a16:creationId xmlns:a16="http://schemas.microsoft.com/office/drawing/2014/main" id="{F2925599-00A6-144A-9378-BE26B31C2F4C}"/>
                </a:ext>
              </a:extLst>
            </p:cNvPr>
            <p:cNvSpPr>
              <a:spLocks noChangeArrowheads="1"/>
            </p:cNvSpPr>
            <p:nvPr/>
          </p:nvSpPr>
          <p:spPr bwMode="auto">
            <a:xfrm>
              <a:off x="7493763" y="8850528"/>
              <a:ext cx="426308" cy="342899"/>
            </a:xfrm>
            <a:custGeom>
              <a:avLst/>
              <a:gdLst>
                <a:gd name="T0" fmla="*/ 0 w 610"/>
                <a:gd name="T1" fmla="*/ 33 h 491"/>
                <a:gd name="T2" fmla="*/ 0 w 610"/>
                <a:gd name="T3" fmla="*/ 33 h 491"/>
                <a:gd name="T4" fmla="*/ 14 w 610"/>
                <a:gd name="T5" fmla="*/ 7 h 491"/>
                <a:gd name="T6" fmla="*/ 15 w 610"/>
                <a:gd name="T7" fmla="*/ 7 h 491"/>
                <a:gd name="T8" fmla="*/ 542 w 610"/>
                <a:gd name="T9" fmla="*/ 0 h 491"/>
                <a:gd name="T10" fmla="*/ 542 w 610"/>
                <a:gd name="T11" fmla="*/ 0 h 491"/>
                <a:gd name="T12" fmla="*/ 609 w 610"/>
                <a:gd name="T13" fmla="*/ 119 h 491"/>
                <a:gd name="T14" fmla="*/ 609 w 610"/>
                <a:gd name="T15" fmla="*/ 371 h 491"/>
                <a:gd name="T16" fmla="*/ 609 w 610"/>
                <a:gd name="T17" fmla="*/ 371 h 491"/>
                <a:gd name="T18" fmla="*/ 542 w 610"/>
                <a:gd name="T19" fmla="*/ 490 h 491"/>
                <a:gd name="T20" fmla="*/ 15 w 610"/>
                <a:gd name="T21" fmla="*/ 483 h 491"/>
                <a:gd name="T22" fmla="*/ 14 w 610"/>
                <a:gd name="T23" fmla="*/ 483 h 491"/>
                <a:gd name="T24" fmla="*/ 14 w 610"/>
                <a:gd name="T25" fmla="*/ 483 h 491"/>
                <a:gd name="T26" fmla="*/ 0 w 610"/>
                <a:gd name="T27" fmla="*/ 457 h 491"/>
                <a:gd name="T28" fmla="*/ 0 w 610"/>
                <a:gd name="T29" fmla="*/ 33 h 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10" h="491">
                  <a:moveTo>
                    <a:pt x="0" y="33"/>
                  </a:moveTo>
                  <a:lnTo>
                    <a:pt x="0" y="33"/>
                  </a:lnTo>
                  <a:cubicBezTo>
                    <a:pt x="0" y="18"/>
                    <a:pt x="6" y="7"/>
                    <a:pt x="14" y="7"/>
                  </a:cubicBezTo>
                  <a:lnTo>
                    <a:pt x="15" y="7"/>
                  </a:lnTo>
                  <a:lnTo>
                    <a:pt x="542" y="0"/>
                  </a:lnTo>
                  <a:lnTo>
                    <a:pt x="542" y="0"/>
                  </a:lnTo>
                  <a:cubicBezTo>
                    <a:pt x="579" y="0"/>
                    <a:pt x="609" y="53"/>
                    <a:pt x="609" y="119"/>
                  </a:cubicBezTo>
                  <a:lnTo>
                    <a:pt x="609" y="371"/>
                  </a:lnTo>
                  <a:lnTo>
                    <a:pt x="609" y="371"/>
                  </a:lnTo>
                  <a:cubicBezTo>
                    <a:pt x="609" y="437"/>
                    <a:pt x="579" y="490"/>
                    <a:pt x="542" y="490"/>
                  </a:cubicBezTo>
                  <a:lnTo>
                    <a:pt x="15" y="483"/>
                  </a:lnTo>
                  <a:lnTo>
                    <a:pt x="14" y="483"/>
                  </a:lnTo>
                  <a:lnTo>
                    <a:pt x="14" y="483"/>
                  </a:lnTo>
                  <a:cubicBezTo>
                    <a:pt x="6" y="483"/>
                    <a:pt x="0" y="471"/>
                    <a:pt x="0" y="457"/>
                  </a:cubicBezTo>
                  <a:lnTo>
                    <a:pt x="0" y="33"/>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5" name="Freeform 81">
              <a:extLst>
                <a:ext uri="{FF2B5EF4-FFF2-40B4-BE49-F238E27FC236}">
                  <a16:creationId xmlns:a16="http://schemas.microsoft.com/office/drawing/2014/main" id="{9FFA2488-133F-2446-A99B-4C35F8086417}"/>
                </a:ext>
              </a:extLst>
            </p:cNvPr>
            <p:cNvSpPr>
              <a:spLocks noChangeArrowheads="1"/>
            </p:cNvSpPr>
            <p:nvPr/>
          </p:nvSpPr>
          <p:spPr bwMode="auto">
            <a:xfrm>
              <a:off x="7870644" y="8788744"/>
              <a:ext cx="210065" cy="105032"/>
            </a:xfrm>
            <a:custGeom>
              <a:avLst/>
              <a:gdLst>
                <a:gd name="T0" fmla="*/ 0 w 301"/>
                <a:gd name="T1" fmla="*/ 124 h 149"/>
                <a:gd name="T2" fmla="*/ 0 w 301"/>
                <a:gd name="T3" fmla="*/ 124 h 149"/>
                <a:gd name="T4" fmla="*/ 13 w 301"/>
                <a:gd name="T5" fmla="*/ 105 h 149"/>
                <a:gd name="T6" fmla="*/ 269 w 301"/>
                <a:gd name="T7" fmla="*/ 5 h 149"/>
                <a:gd name="T8" fmla="*/ 269 w 301"/>
                <a:gd name="T9" fmla="*/ 5 h 149"/>
                <a:gd name="T10" fmla="*/ 296 w 301"/>
                <a:gd name="T11" fmla="*/ 17 h 149"/>
                <a:gd name="T12" fmla="*/ 296 w 301"/>
                <a:gd name="T13" fmla="*/ 17 h 149"/>
                <a:gd name="T14" fmla="*/ 285 w 301"/>
                <a:gd name="T15" fmla="*/ 44 h 149"/>
                <a:gd name="T16" fmla="*/ 29 w 301"/>
                <a:gd name="T17" fmla="*/ 144 h 149"/>
                <a:gd name="T18" fmla="*/ 29 w 301"/>
                <a:gd name="T19" fmla="*/ 144 h 149"/>
                <a:gd name="T20" fmla="*/ 2 w 301"/>
                <a:gd name="T21" fmla="*/ 132 h 149"/>
                <a:gd name="T22" fmla="*/ 2 w 301"/>
                <a:gd name="T23" fmla="*/ 132 h 149"/>
                <a:gd name="T24" fmla="*/ 0 w 301"/>
                <a:gd name="T25" fmla="*/ 124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124"/>
                  </a:moveTo>
                  <a:lnTo>
                    <a:pt x="0" y="124"/>
                  </a:lnTo>
                  <a:cubicBezTo>
                    <a:pt x="0" y="116"/>
                    <a:pt x="5" y="108"/>
                    <a:pt x="13" y="105"/>
                  </a:cubicBezTo>
                  <a:lnTo>
                    <a:pt x="269" y="5"/>
                  </a:lnTo>
                  <a:lnTo>
                    <a:pt x="269" y="5"/>
                  </a:lnTo>
                  <a:cubicBezTo>
                    <a:pt x="280" y="0"/>
                    <a:pt x="292" y="6"/>
                    <a:pt x="296" y="17"/>
                  </a:cubicBezTo>
                  <a:lnTo>
                    <a:pt x="296" y="17"/>
                  </a:lnTo>
                  <a:cubicBezTo>
                    <a:pt x="300" y="28"/>
                    <a:pt x="295" y="40"/>
                    <a:pt x="285" y="44"/>
                  </a:cubicBezTo>
                  <a:lnTo>
                    <a:pt x="29" y="144"/>
                  </a:lnTo>
                  <a:lnTo>
                    <a:pt x="29" y="144"/>
                  </a:lnTo>
                  <a:cubicBezTo>
                    <a:pt x="18" y="148"/>
                    <a:pt x="6" y="143"/>
                    <a:pt x="2" y="132"/>
                  </a:cubicBezTo>
                  <a:lnTo>
                    <a:pt x="2" y="132"/>
                  </a:lnTo>
                  <a:cubicBezTo>
                    <a:pt x="0" y="129"/>
                    <a:pt x="0" y="127"/>
                    <a:pt x="0" y="1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6" name="Freeform 82">
              <a:extLst>
                <a:ext uri="{FF2B5EF4-FFF2-40B4-BE49-F238E27FC236}">
                  <a16:creationId xmlns:a16="http://schemas.microsoft.com/office/drawing/2014/main" id="{36547952-3F6F-594A-A27C-FF440A7D5C17}"/>
                </a:ext>
              </a:extLst>
            </p:cNvPr>
            <p:cNvSpPr>
              <a:spLocks noChangeArrowheads="1"/>
            </p:cNvSpPr>
            <p:nvPr/>
          </p:nvSpPr>
          <p:spPr bwMode="auto">
            <a:xfrm>
              <a:off x="7713095" y="8791832"/>
              <a:ext cx="30892" cy="86497"/>
            </a:xfrm>
            <a:custGeom>
              <a:avLst/>
              <a:gdLst>
                <a:gd name="T0" fmla="*/ 0 w 43"/>
                <a:gd name="T1" fmla="*/ 101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1 h 123"/>
                <a:gd name="T14" fmla="*/ 42 w 43"/>
                <a:gd name="T15" fmla="*/ 101 h 123"/>
                <a:gd name="T16" fmla="*/ 21 w 43"/>
                <a:gd name="T17" fmla="*/ 122 h 123"/>
                <a:gd name="T18" fmla="*/ 21 w 43"/>
                <a:gd name="T19" fmla="*/ 122 h 123"/>
                <a:gd name="T20" fmla="*/ 0 w 43"/>
                <a:gd name="T21" fmla="*/ 101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1"/>
                  </a:moveTo>
                  <a:lnTo>
                    <a:pt x="0" y="21"/>
                  </a:lnTo>
                  <a:lnTo>
                    <a:pt x="0" y="21"/>
                  </a:lnTo>
                  <a:cubicBezTo>
                    <a:pt x="0" y="9"/>
                    <a:pt x="9" y="0"/>
                    <a:pt x="21" y="0"/>
                  </a:cubicBezTo>
                  <a:lnTo>
                    <a:pt x="21" y="0"/>
                  </a:lnTo>
                  <a:cubicBezTo>
                    <a:pt x="33" y="0"/>
                    <a:pt x="42" y="9"/>
                    <a:pt x="42" y="21"/>
                  </a:cubicBezTo>
                  <a:lnTo>
                    <a:pt x="42" y="101"/>
                  </a:lnTo>
                  <a:lnTo>
                    <a:pt x="42" y="101"/>
                  </a:lnTo>
                  <a:cubicBezTo>
                    <a:pt x="42" y="112"/>
                    <a:pt x="33" y="122"/>
                    <a:pt x="21" y="122"/>
                  </a:cubicBezTo>
                  <a:lnTo>
                    <a:pt x="21" y="122"/>
                  </a:lnTo>
                  <a:cubicBezTo>
                    <a:pt x="9" y="122"/>
                    <a:pt x="0" y="112"/>
                    <a:pt x="0" y="101"/>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7" name="Freeform 83">
              <a:extLst>
                <a:ext uri="{FF2B5EF4-FFF2-40B4-BE49-F238E27FC236}">
                  <a16:creationId xmlns:a16="http://schemas.microsoft.com/office/drawing/2014/main" id="{FEF8EAF3-37E2-844D-84C6-C69E7AA21040}"/>
                </a:ext>
              </a:extLst>
            </p:cNvPr>
            <p:cNvSpPr>
              <a:spLocks noChangeArrowheads="1"/>
            </p:cNvSpPr>
            <p:nvPr/>
          </p:nvSpPr>
          <p:spPr bwMode="auto">
            <a:xfrm>
              <a:off x="7422711" y="8801101"/>
              <a:ext cx="101944" cy="80319"/>
            </a:xfrm>
            <a:custGeom>
              <a:avLst/>
              <a:gdLst>
                <a:gd name="T0" fmla="*/ 0 w 145"/>
                <a:gd name="T1" fmla="*/ 24 h 114"/>
                <a:gd name="T2" fmla="*/ 0 w 145"/>
                <a:gd name="T3" fmla="*/ 24 h 114"/>
                <a:gd name="T4" fmla="*/ 3 w 145"/>
                <a:gd name="T5" fmla="*/ 13 h 114"/>
                <a:gd name="T6" fmla="*/ 3 w 145"/>
                <a:gd name="T7" fmla="*/ 13 h 114"/>
                <a:gd name="T8" fmla="*/ 33 w 145"/>
                <a:gd name="T9" fmla="*/ 7 h 114"/>
                <a:gd name="T10" fmla="*/ 132 w 145"/>
                <a:gd name="T11" fmla="*/ 71 h 114"/>
                <a:gd name="T12" fmla="*/ 132 w 145"/>
                <a:gd name="T13" fmla="*/ 71 h 114"/>
                <a:gd name="T14" fmla="*/ 138 w 145"/>
                <a:gd name="T15" fmla="*/ 100 h 114"/>
                <a:gd name="T16" fmla="*/ 138 w 145"/>
                <a:gd name="T17" fmla="*/ 100 h 114"/>
                <a:gd name="T18" fmla="*/ 108 w 145"/>
                <a:gd name="T19" fmla="*/ 107 h 114"/>
                <a:gd name="T20" fmla="*/ 10 w 145"/>
                <a:gd name="T21" fmla="*/ 43 h 114"/>
                <a:gd name="T22" fmla="*/ 10 w 145"/>
                <a:gd name="T23" fmla="*/ 43 h 114"/>
                <a:gd name="T24" fmla="*/ 0 w 145"/>
                <a:gd name="T25" fmla="*/ 2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4">
                  <a:moveTo>
                    <a:pt x="0" y="24"/>
                  </a:moveTo>
                  <a:lnTo>
                    <a:pt x="0" y="24"/>
                  </a:lnTo>
                  <a:cubicBezTo>
                    <a:pt x="0" y="21"/>
                    <a:pt x="1" y="17"/>
                    <a:pt x="3" y="13"/>
                  </a:cubicBezTo>
                  <a:lnTo>
                    <a:pt x="3" y="13"/>
                  </a:lnTo>
                  <a:cubicBezTo>
                    <a:pt x="10" y="3"/>
                    <a:pt x="23" y="0"/>
                    <a:pt x="33" y="7"/>
                  </a:cubicBezTo>
                  <a:lnTo>
                    <a:pt x="132" y="71"/>
                  </a:lnTo>
                  <a:lnTo>
                    <a:pt x="132" y="71"/>
                  </a:lnTo>
                  <a:cubicBezTo>
                    <a:pt x="141" y="77"/>
                    <a:pt x="144" y="91"/>
                    <a:pt x="138" y="100"/>
                  </a:cubicBezTo>
                  <a:lnTo>
                    <a:pt x="138" y="100"/>
                  </a:lnTo>
                  <a:cubicBezTo>
                    <a:pt x="131" y="110"/>
                    <a:pt x="118" y="113"/>
                    <a:pt x="108" y="107"/>
                  </a:cubicBezTo>
                  <a:lnTo>
                    <a:pt x="10" y="43"/>
                  </a:lnTo>
                  <a:lnTo>
                    <a:pt x="10" y="43"/>
                  </a:lnTo>
                  <a:cubicBezTo>
                    <a:pt x="3" y="38"/>
                    <a:pt x="0" y="32"/>
                    <a:pt x="0" y="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8" name="Freeform 84">
              <a:extLst>
                <a:ext uri="{FF2B5EF4-FFF2-40B4-BE49-F238E27FC236}">
                  <a16:creationId xmlns:a16="http://schemas.microsoft.com/office/drawing/2014/main" id="{58A2731D-9163-C148-BADF-B7F35F67019A}"/>
                </a:ext>
              </a:extLst>
            </p:cNvPr>
            <p:cNvSpPr>
              <a:spLocks noChangeArrowheads="1"/>
            </p:cNvSpPr>
            <p:nvPr/>
          </p:nvSpPr>
          <p:spPr bwMode="auto">
            <a:xfrm>
              <a:off x="7870644" y="9153269"/>
              <a:ext cx="210065" cy="105032"/>
            </a:xfrm>
            <a:custGeom>
              <a:avLst/>
              <a:gdLst>
                <a:gd name="T0" fmla="*/ 0 w 301"/>
                <a:gd name="T1" fmla="*/ 25 h 149"/>
                <a:gd name="T2" fmla="*/ 0 w 301"/>
                <a:gd name="T3" fmla="*/ 25 h 149"/>
                <a:gd name="T4" fmla="*/ 2 w 301"/>
                <a:gd name="T5" fmla="*/ 17 h 149"/>
                <a:gd name="T6" fmla="*/ 2 w 301"/>
                <a:gd name="T7" fmla="*/ 17 h 149"/>
                <a:gd name="T8" fmla="*/ 29 w 301"/>
                <a:gd name="T9" fmla="*/ 5 h 149"/>
                <a:gd name="T10" fmla="*/ 285 w 301"/>
                <a:gd name="T11" fmla="*/ 105 h 149"/>
                <a:gd name="T12" fmla="*/ 285 w 301"/>
                <a:gd name="T13" fmla="*/ 105 h 149"/>
                <a:gd name="T14" fmla="*/ 296 w 301"/>
                <a:gd name="T15" fmla="*/ 132 h 149"/>
                <a:gd name="T16" fmla="*/ 296 w 301"/>
                <a:gd name="T17" fmla="*/ 132 h 149"/>
                <a:gd name="T18" fmla="*/ 269 w 301"/>
                <a:gd name="T19" fmla="*/ 144 h 149"/>
                <a:gd name="T20" fmla="*/ 13 w 301"/>
                <a:gd name="T21" fmla="*/ 45 h 149"/>
                <a:gd name="T22" fmla="*/ 13 w 301"/>
                <a:gd name="T23" fmla="*/ 45 h 149"/>
                <a:gd name="T24" fmla="*/ 0 w 301"/>
                <a:gd name="T25" fmla="*/ 25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25"/>
                  </a:moveTo>
                  <a:lnTo>
                    <a:pt x="0" y="25"/>
                  </a:lnTo>
                  <a:cubicBezTo>
                    <a:pt x="0" y="22"/>
                    <a:pt x="0" y="19"/>
                    <a:pt x="2" y="17"/>
                  </a:cubicBezTo>
                  <a:lnTo>
                    <a:pt x="2" y="17"/>
                  </a:lnTo>
                  <a:cubicBezTo>
                    <a:pt x="6" y="6"/>
                    <a:pt x="18" y="0"/>
                    <a:pt x="29" y="5"/>
                  </a:cubicBezTo>
                  <a:lnTo>
                    <a:pt x="285" y="105"/>
                  </a:lnTo>
                  <a:lnTo>
                    <a:pt x="285" y="105"/>
                  </a:lnTo>
                  <a:cubicBezTo>
                    <a:pt x="295" y="109"/>
                    <a:pt x="300" y="121"/>
                    <a:pt x="296" y="132"/>
                  </a:cubicBezTo>
                  <a:lnTo>
                    <a:pt x="296" y="132"/>
                  </a:lnTo>
                  <a:cubicBezTo>
                    <a:pt x="292" y="143"/>
                    <a:pt x="280" y="148"/>
                    <a:pt x="269" y="144"/>
                  </a:cubicBezTo>
                  <a:lnTo>
                    <a:pt x="13" y="45"/>
                  </a:lnTo>
                  <a:lnTo>
                    <a:pt x="13" y="45"/>
                  </a:lnTo>
                  <a:cubicBezTo>
                    <a:pt x="5" y="41"/>
                    <a:pt x="0" y="33"/>
                    <a:pt x="0" y="25"/>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9" name="Freeform 85">
              <a:extLst>
                <a:ext uri="{FF2B5EF4-FFF2-40B4-BE49-F238E27FC236}">
                  <a16:creationId xmlns:a16="http://schemas.microsoft.com/office/drawing/2014/main" id="{A4D8427F-EF07-0248-A271-49F34512D22C}"/>
                </a:ext>
              </a:extLst>
            </p:cNvPr>
            <p:cNvSpPr>
              <a:spLocks noChangeArrowheads="1"/>
            </p:cNvSpPr>
            <p:nvPr/>
          </p:nvSpPr>
          <p:spPr bwMode="auto">
            <a:xfrm>
              <a:off x="7713095" y="9171804"/>
              <a:ext cx="30892" cy="86497"/>
            </a:xfrm>
            <a:custGeom>
              <a:avLst/>
              <a:gdLst>
                <a:gd name="T0" fmla="*/ 0 w 43"/>
                <a:gd name="T1" fmla="*/ 100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0 h 123"/>
                <a:gd name="T14" fmla="*/ 42 w 43"/>
                <a:gd name="T15" fmla="*/ 100 h 123"/>
                <a:gd name="T16" fmla="*/ 21 w 43"/>
                <a:gd name="T17" fmla="*/ 122 h 123"/>
                <a:gd name="T18" fmla="*/ 21 w 43"/>
                <a:gd name="T19" fmla="*/ 122 h 123"/>
                <a:gd name="T20" fmla="*/ 0 w 43"/>
                <a:gd name="T21" fmla="*/ 10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0"/>
                  </a:moveTo>
                  <a:lnTo>
                    <a:pt x="0" y="21"/>
                  </a:lnTo>
                  <a:lnTo>
                    <a:pt x="0" y="21"/>
                  </a:lnTo>
                  <a:cubicBezTo>
                    <a:pt x="0" y="9"/>
                    <a:pt x="9" y="0"/>
                    <a:pt x="21" y="0"/>
                  </a:cubicBezTo>
                  <a:lnTo>
                    <a:pt x="21" y="0"/>
                  </a:lnTo>
                  <a:cubicBezTo>
                    <a:pt x="33" y="0"/>
                    <a:pt x="42" y="9"/>
                    <a:pt x="42" y="21"/>
                  </a:cubicBezTo>
                  <a:lnTo>
                    <a:pt x="42" y="100"/>
                  </a:lnTo>
                  <a:lnTo>
                    <a:pt x="42" y="100"/>
                  </a:lnTo>
                  <a:cubicBezTo>
                    <a:pt x="42" y="112"/>
                    <a:pt x="33" y="122"/>
                    <a:pt x="21" y="122"/>
                  </a:cubicBezTo>
                  <a:lnTo>
                    <a:pt x="21" y="122"/>
                  </a:lnTo>
                  <a:cubicBezTo>
                    <a:pt x="9" y="122"/>
                    <a:pt x="0" y="112"/>
                    <a:pt x="0" y="100"/>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0" name="Freeform 86">
              <a:extLst>
                <a:ext uri="{FF2B5EF4-FFF2-40B4-BE49-F238E27FC236}">
                  <a16:creationId xmlns:a16="http://schemas.microsoft.com/office/drawing/2014/main" id="{DBBAFB7E-2170-DB45-A032-4CD2C3B80C93}"/>
                </a:ext>
              </a:extLst>
            </p:cNvPr>
            <p:cNvSpPr>
              <a:spLocks noChangeArrowheads="1"/>
            </p:cNvSpPr>
            <p:nvPr/>
          </p:nvSpPr>
          <p:spPr bwMode="auto">
            <a:xfrm>
              <a:off x="7422711" y="9168714"/>
              <a:ext cx="101944" cy="80319"/>
            </a:xfrm>
            <a:custGeom>
              <a:avLst/>
              <a:gdLst>
                <a:gd name="T0" fmla="*/ 0 w 145"/>
                <a:gd name="T1" fmla="*/ 88 h 113"/>
                <a:gd name="T2" fmla="*/ 0 w 145"/>
                <a:gd name="T3" fmla="*/ 88 h 113"/>
                <a:gd name="T4" fmla="*/ 10 w 145"/>
                <a:gd name="T5" fmla="*/ 70 h 113"/>
                <a:gd name="T6" fmla="*/ 108 w 145"/>
                <a:gd name="T7" fmla="*/ 6 h 113"/>
                <a:gd name="T8" fmla="*/ 108 w 145"/>
                <a:gd name="T9" fmla="*/ 6 h 113"/>
                <a:gd name="T10" fmla="*/ 138 w 145"/>
                <a:gd name="T11" fmla="*/ 12 h 113"/>
                <a:gd name="T12" fmla="*/ 138 w 145"/>
                <a:gd name="T13" fmla="*/ 12 h 113"/>
                <a:gd name="T14" fmla="*/ 132 w 145"/>
                <a:gd name="T15" fmla="*/ 42 h 113"/>
                <a:gd name="T16" fmla="*/ 33 w 145"/>
                <a:gd name="T17" fmla="*/ 106 h 113"/>
                <a:gd name="T18" fmla="*/ 33 w 145"/>
                <a:gd name="T19" fmla="*/ 106 h 113"/>
                <a:gd name="T20" fmla="*/ 3 w 145"/>
                <a:gd name="T21" fmla="*/ 100 h 113"/>
                <a:gd name="T22" fmla="*/ 3 w 145"/>
                <a:gd name="T23" fmla="*/ 100 h 113"/>
                <a:gd name="T24" fmla="*/ 0 w 145"/>
                <a:gd name="T25" fmla="*/ 88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3">
                  <a:moveTo>
                    <a:pt x="0" y="88"/>
                  </a:moveTo>
                  <a:lnTo>
                    <a:pt x="0" y="88"/>
                  </a:lnTo>
                  <a:cubicBezTo>
                    <a:pt x="0" y="81"/>
                    <a:pt x="3" y="75"/>
                    <a:pt x="10" y="70"/>
                  </a:cubicBezTo>
                  <a:lnTo>
                    <a:pt x="108" y="6"/>
                  </a:lnTo>
                  <a:lnTo>
                    <a:pt x="108" y="6"/>
                  </a:lnTo>
                  <a:cubicBezTo>
                    <a:pt x="118" y="0"/>
                    <a:pt x="131" y="2"/>
                    <a:pt x="138" y="12"/>
                  </a:cubicBezTo>
                  <a:lnTo>
                    <a:pt x="138" y="12"/>
                  </a:lnTo>
                  <a:cubicBezTo>
                    <a:pt x="144" y="22"/>
                    <a:pt x="141" y="35"/>
                    <a:pt x="132" y="42"/>
                  </a:cubicBezTo>
                  <a:lnTo>
                    <a:pt x="33" y="106"/>
                  </a:lnTo>
                  <a:lnTo>
                    <a:pt x="33" y="106"/>
                  </a:lnTo>
                  <a:cubicBezTo>
                    <a:pt x="23" y="112"/>
                    <a:pt x="10" y="109"/>
                    <a:pt x="3" y="100"/>
                  </a:cubicBezTo>
                  <a:lnTo>
                    <a:pt x="3" y="100"/>
                  </a:lnTo>
                  <a:cubicBezTo>
                    <a:pt x="1" y="96"/>
                    <a:pt x="0" y="92"/>
                    <a:pt x="0" y="88"/>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1" name="Freeform 87">
              <a:extLst>
                <a:ext uri="{FF2B5EF4-FFF2-40B4-BE49-F238E27FC236}">
                  <a16:creationId xmlns:a16="http://schemas.microsoft.com/office/drawing/2014/main" id="{2295625A-952D-0941-B4F7-DC2C0561BEC6}"/>
                </a:ext>
              </a:extLst>
            </p:cNvPr>
            <p:cNvSpPr>
              <a:spLocks noChangeArrowheads="1"/>
            </p:cNvSpPr>
            <p:nvPr/>
          </p:nvSpPr>
          <p:spPr bwMode="auto">
            <a:xfrm>
              <a:off x="7336214" y="8791832"/>
              <a:ext cx="37070" cy="123568"/>
            </a:xfrm>
            <a:custGeom>
              <a:avLst/>
              <a:gdLst>
                <a:gd name="T0" fmla="*/ 0 w 54"/>
                <a:gd name="T1" fmla="*/ 149 h 176"/>
                <a:gd name="T2" fmla="*/ 0 w 54"/>
                <a:gd name="T3" fmla="*/ 27 h 176"/>
                <a:gd name="T4" fmla="*/ 0 w 54"/>
                <a:gd name="T5" fmla="*/ 27 h 176"/>
                <a:gd name="T6" fmla="*/ 27 w 54"/>
                <a:gd name="T7" fmla="*/ 0 h 176"/>
                <a:gd name="T8" fmla="*/ 27 w 54"/>
                <a:gd name="T9" fmla="*/ 0 h 176"/>
                <a:gd name="T10" fmla="*/ 53 w 54"/>
                <a:gd name="T11" fmla="*/ 27 h 176"/>
                <a:gd name="T12" fmla="*/ 53 w 54"/>
                <a:gd name="T13" fmla="*/ 149 h 176"/>
                <a:gd name="T14" fmla="*/ 53 w 54"/>
                <a:gd name="T15" fmla="*/ 149 h 176"/>
                <a:gd name="T16" fmla="*/ 27 w 54"/>
                <a:gd name="T17" fmla="*/ 175 h 176"/>
                <a:gd name="T18" fmla="*/ 27 w 54"/>
                <a:gd name="T19" fmla="*/ 175 h 176"/>
                <a:gd name="T20" fmla="*/ 0 w 54"/>
                <a:gd name="T21" fmla="*/ 149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6">
                  <a:moveTo>
                    <a:pt x="0" y="149"/>
                  </a:moveTo>
                  <a:lnTo>
                    <a:pt x="0" y="27"/>
                  </a:lnTo>
                  <a:lnTo>
                    <a:pt x="0" y="27"/>
                  </a:lnTo>
                  <a:cubicBezTo>
                    <a:pt x="0" y="12"/>
                    <a:pt x="12" y="0"/>
                    <a:pt x="27" y="0"/>
                  </a:cubicBezTo>
                  <a:lnTo>
                    <a:pt x="27" y="0"/>
                  </a:lnTo>
                  <a:cubicBezTo>
                    <a:pt x="41" y="0"/>
                    <a:pt x="53" y="12"/>
                    <a:pt x="53" y="27"/>
                  </a:cubicBezTo>
                  <a:lnTo>
                    <a:pt x="53" y="149"/>
                  </a:lnTo>
                  <a:lnTo>
                    <a:pt x="53" y="149"/>
                  </a:lnTo>
                  <a:cubicBezTo>
                    <a:pt x="53" y="164"/>
                    <a:pt x="41" y="175"/>
                    <a:pt x="27" y="175"/>
                  </a:cubicBezTo>
                  <a:lnTo>
                    <a:pt x="27" y="175"/>
                  </a:lnTo>
                  <a:cubicBezTo>
                    <a:pt x="12" y="175"/>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72" name="Freeform 88">
              <a:extLst>
                <a:ext uri="{FF2B5EF4-FFF2-40B4-BE49-F238E27FC236}">
                  <a16:creationId xmlns:a16="http://schemas.microsoft.com/office/drawing/2014/main" id="{6F957389-D49B-A344-982B-D6212A15767E}"/>
                </a:ext>
              </a:extLst>
            </p:cNvPr>
            <p:cNvSpPr>
              <a:spLocks noChangeArrowheads="1"/>
            </p:cNvSpPr>
            <p:nvPr/>
          </p:nvSpPr>
          <p:spPr bwMode="auto">
            <a:xfrm>
              <a:off x="7336214" y="9122377"/>
              <a:ext cx="37070" cy="123568"/>
            </a:xfrm>
            <a:custGeom>
              <a:avLst/>
              <a:gdLst>
                <a:gd name="T0" fmla="*/ 0 w 54"/>
                <a:gd name="T1" fmla="*/ 149 h 177"/>
                <a:gd name="T2" fmla="*/ 0 w 54"/>
                <a:gd name="T3" fmla="*/ 26 h 177"/>
                <a:gd name="T4" fmla="*/ 0 w 54"/>
                <a:gd name="T5" fmla="*/ 26 h 177"/>
                <a:gd name="T6" fmla="*/ 27 w 54"/>
                <a:gd name="T7" fmla="*/ 0 h 177"/>
                <a:gd name="T8" fmla="*/ 27 w 54"/>
                <a:gd name="T9" fmla="*/ 0 h 177"/>
                <a:gd name="T10" fmla="*/ 53 w 54"/>
                <a:gd name="T11" fmla="*/ 26 h 177"/>
                <a:gd name="T12" fmla="*/ 53 w 54"/>
                <a:gd name="T13" fmla="*/ 149 h 177"/>
                <a:gd name="T14" fmla="*/ 53 w 54"/>
                <a:gd name="T15" fmla="*/ 149 h 177"/>
                <a:gd name="T16" fmla="*/ 27 w 54"/>
                <a:gd name="T17" fmla="*/ 176 h 177"/>
                <a:gd name="T18" fmla="*/ 27 w 54"/>
                <a:gd name="T19" fmla="*/ 176 h 177"/>
                <a:gd name="T20" fmla="*/ 0 w 54"/>
                <a:gd name="T21" fmla="*/ 149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7">
                  <a:moveTo>
                    <a:pt x="0" y="149"/>
                  </a:moveTo>
                  <a:lnTo>
                    <a:pt x="0" y="26"/>
                  </a:lnTo>
                  <a:lnTo>
                    <a:pt x="0" y="26"/>
                  </a:lnTo>
                  <a:cubicBezTo>
                    <a:pt x="0" y="12"/>
                    <a:pt x="12" y="0"/>
                    <a:pt x="27" y="0"/>
                  </a:cubicBezTo>
                  <a:lnTo>
                    <a:pt x="27" y="0"/>
                  </a:lnTo>
                  <a:cubicBezTo>
                    <a:pt x="41" y="0"/>
                    <a:pt x="53" y="12"/>
                    <a:pt x="53" y="26"/>
                  </a:cubicBezTo>
                  <a:lnTo>
                    <a:pt x="53" y="149"/>
                  </a:lnTo>
                  <a:lnTo>
                    <a:pt x="53" y="149"/>
                  </a:lnTo>
                  <a:cubicBezTo>
                    <a:pt x="53" y="164"/>
                    <a:pt x="41" y="176"/>
                    <a:pt x="27" y="176"/>
                  </a:cubicBezTo>
                  <a:lnTo>
                    <a:pt x="27" y="176"/>
                  </a:lnTo>
                  <a:cubicBezTo>
                    <a:pt x="12" y="176"/>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grpSp>
      <p:grpSp>
        <p:nvGrpSpPr>
          <p:cNvPr id="23" name="Group 22">
            <a:extLst>
              <a:ext uri="{FF2B5EF4-FFF2-40B4-BE49-F238E27FC236}">
                <a16:creationId xmlns:a16="http://schemas.microsoft.com/office/drawing/2014/main" id="{C956A66C-1FB0-B440-BF62-8D2D8C0FA6A4}"/>
              </a:ext>
            </a:extLst>
          </p:cNvPr>
          <p:cNvGrpSpPr/>
          <p:nvPr/>
        </p:nvGrpSpPr>
        <p:grpSpPr>
          <a:xfrm>
            <a:off x="22356063" y="89341"/>
            <a:ext cx="1700213" cy="1700213"/>
            <a:chOff x="3526751" y="3930679"/>
            <a:chExt cx="1700213" cy="1700213"/>
          </a:xfrm>
        </p:grpSpPr>
        <p:sp>
          <p:nvSpPr>
            <p:cNvPr id="301" name="Oval 300">
              <a:extLst>
                <a:ext uri="{FF2B5EF4-FFF2-40B4-BE49-F238E27FC236}">
                  <a16:creationId xmlns:a16="http://schemas.microsoft.com/office/drawing/2014/main" id="{2AB777DB-2090-9C49-8D78-8FFAE5639BE6}"/>
                </a:ext>
              </a:extLst>
            </p:cNvPr>
            <p:cNvSpPr/>
            <p:nvPr/>
          </p:nvSpPr>
          <p:spPr>
            <a:xfrm>
              <a:off x="3526751" y="3930679"/>
              <a:ext cx="1700213" cy="1700213"/>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sp>
          <p:nvSpPr>
            <p:cNvPr id="302" name="Oval 301">
              <a:extLst>
                <a:ext uri="{FF2B5EF4-FFF2-40B4-BE49-F238E27FC236}">
                  <a16:creationId xmlns:a16="http://schemas.microsoft.com/office/drawing/2014/main" id="{D8AED2CC-D899-ED4D-A425-EAFE4978C151}"/>
                </a:ext>
              </a:extLst>
            </p:cNvPr>
            <p:cNvSpPr/>
            <p:nvPr/>
          </p:nvSpPr>
          <p:spPr>
            <a:xfrm>
              <a:off x="3695106" y="4098407"/>
              <a:ext cx="1363502" cy="136350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grpSp>
      <p:sp>
        <p:nvSpPr>
          <p:cNvPr id="303" name="TextBox 302">
            <a:extLst>
              <a:ext uri="{FF2B5EF4-FFF2-40B4-BE49-F238E27FC236}">
                <a16:creationId xmlns:a16="http://schemas.microsoft.com/office/drawing/2014/main" id="{40657CEA-FBE3-EC41-978C-98EE79BD4FDE}"/>
              </a:ext>
            </a:extLst>
          </p:cNvPr>
          <p:cNvSpPr txBox="1"/>
          <p:nvPr/>
        </p:nvSpPr>
        <p:spPr>
          <a:xfrm>
            <a:off x="22273665" y="362631"/>
            <a:ext cx="1782611" cy="1015663"/>
          </a:xfrm>
          <a:prstGeom prst="rect">
            <a:avLst/>
          </a:prstGeom>
          <a:noFill/>
        </p:spPr>
        <p:txBody>
          <a:bodyPr wrap="square" rtlCol="0">
            <a:spAutoFit/>
          </a:bodyPr>
          <a:lstStyle/>
          <a:p>
            <a:pPr algn="ctr"/>
            <a:r>
              <a:rPr lang="en-US" sz="6000" b="1" dirty="0" smtClean="0">
                <a:solidFill>
                  <a:schemeClr val="accent4"/>
                </a:solidFill>
                <a:latin typeface="Fira Sans" panose="020B0503050000020004" pitchFamily="34" charset="0"/>
              </a:rPr>
              <a:t>Y6</a:t>
            </a:r>
            <a:endParaRPr lang="en-US" sz="6000" b="1" dirty="0">
              <a:solidFill>
                <a:schemeClr val="accent4"/>
              </a:solidFill>
              <a:latin typeface="Fira Sans" panose="020B0503050000020004" pitchFamily="34" charset="0"/>
            </a:endParaRPr>
          </a:p>
        </p:txBody>
      </p:sp>
      <p:sp>
        <p:nvSpPr>
          <p:cNvPr id="114" name="Subtitle 2">
            <a:extLst>
              <a:ext uri="{FF2B5EF4-FFF2-40B4-BE49-F238E27FC236}">
                <a16:creationId xmlns:a16="http://schemas.microsoft.com/office/drawing/2014/main" id="{4EC94491-6539-F941-898A-4BB887977E4E}"/>
              </a:ext>
            </a:extLst>
          </p:cNvPr>
          <p:cNvSpPr txBox="1">
            <a:spLocks/>
          </p:cNvSpPr>
          <p:nvPr/>
        </p:nvSpPr>
        <p:spPr>
          <a:xfrm>
            <a:off x="247741" y="413023"/>
            <a:ext cx="12542109" cy="3285068"/>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Tints, tones and shades</a:t>
            </a:r>
            <a:endParaRPr lang="en-US" sz="2800" b="1" dirty="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r>
              <a:rPr lang="en-US" dirty="0" smtClean="0">
                <a:latin typeface="Fira Sans Light" panose="020B0403050000020004" pitchFamily="34" charset="0"/>
                <a:ea typeface="Open Sans Light" panose="020B0306030504020204" pitchFamily="34" charset="0"/>
                <a:cs typeface="Open Sans Light" panose="020B0306030504020204" pitchFamily="34" charset="0"/>
              </a:rPr>
              <a:t>Gather, record and develop information from a range of sources to create a mood board or montage to inform their thinking about a piece of art </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Use </a:t>
            </a:r>
            <a:r>
              <a:rPr lang="en-US" dirty="0" err="1"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colour</a:t>
            </a: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 palettes and characteristics of an artistic movement or artist in artwork </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Draw or paint detailed landscapes that include perspective </a:t>
            </a:r>
          </a:p>
          <a:p>
            <a:pPr algn="l">
              <a:lnSpc>
                <a:spcPts val="3600"/>
              </a:lnSpc>
            </a:pPr>
            <a:endPar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92" name="Subtitle 2">
            <a:extLst>
              <a:ext uri="{FF2B5EF4-FFF2-40B4-BE49-F238E27FC236}">
                <a16:creationId xmlns:a16="http://schemas.microsoft.com/office/drawing/2014/main" id="{4EC94491-6539-F941-898A-4BB887977E4E}"/>
              </a:ext>
            </a:extLst>
          </p:cNvPr>
          <p:cNvSpPr txBox="1">
            <a:spLocks/>
          </p:cNvSpPr>
          <p:nvPr/>
        </p:nvSpPr>
        <p:spPr>
          <a:xfrm>
            <a:off x="15156929" y="2062844"/>
            <a:ext cx="9184977" cy="4282265"/>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600"/>
              </a:lnSpc>
            </a:pPr>
            <a:r>
              <a:rPr lang="en-US" sz="2800" b="1" dirty="0" smtClean="0">
                <a:latin typeface="Fira Sans" panose="020B0503050000020004" pitchFamily="34" charset="0"/>
                <a:ea typeface="League Spartan" charset="0"/>
                <a:cs typeface="Poppins" pitchFamily="2" charset="77"/>
              </a:rPr>
              <a:t>Trailblazers, barrier breakers </a:t>
            </a:r>
            <a:endParaRPr lang="en-US" sz="2800" b="1" dirty="0">
              <a:latin typeface="Fira Sans" panose="020B0503050000020004" pitchFamily="34" charset="0"/>
              <a:ea typeface="League Spartan" charset="0"/>
              <a:cs typeface="Poppins" pitchFamily="2" charset="77"/>
            </a:endParaRPr>
          </a:p>
          <a:p>
            <a:pPr marL="457200" indent="-457200" algn="r">
              <a:lnSpc>
                <a:spcPts val="3600"/>
              </a:lnSpc>
              <a:buFont typeface="Arial" panose="020B0604020202020204" pitchFamily="34" charset="0"/>
              <a:buChar char="•"/>
            </a:pPr>
            <a:r>
              <a:rPr lang="en-US" dirty="0" smtClean="0">
                <a:latin typeface="Fira Sans Light" panose="020B0403050000020004" pitchFamily="34" charset="0"/>
                <a:ea typeface="Open Sans Light" panose="020B0306030504020204" pitchFamily="34" charset="0"/>
                <a:cs typeface="Open Sans Light" panose="020B0306030504020204" pitchFamily="34" charset="0"/>
              </a:rPr>
              <a:t>Create innovative art that has personal , historic or conceptual meaning</a:t>
            </a:r>
          </a:p>
          <a:p>
            <a:pPr marL="457200" indent="-457200" algn="r">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Compare and contrast artists’ use of perspective, abstraction, figurative and conceptual art</a:t>
            </a:r>
          </a:p>
          <a:p>
            <a:pPr marL="457200" indent="-457200" algn="r">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Explain the significance of different artworks from a range of times and cultures and use elements of these to create their own artworks</a:t>
            </a:r>
          </a:p>
          <a:p>
            <a:pPr algn="r">
              <a:lnSpc>
                <a:spcPts val="3600"/>
              </a:lnSpc>
            </a:pPr>
            <a:endPar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algn="r">
              <a:lnSpc>
                <a:spcPts val="3600"/>
              </a:lnSpc>
            </a:pPr>
            <a:endPar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93" name="Subtitle 2">
            <a:extLst>
              <a:ext uri="{FF2B5EF4-FFF2-40B4-BE49-F238E27FC236}">
                <a16:creationId xmlns:a16="http://schemas.microsoft.com/office/drawing/2014/main" id="{4EC94491-6539-F941-898A-4BB887977E4E}"/>
              </a:ext>
            </a:extLst>
          </p:cNvPr>
          <p:cNvSpPr txBox="1">
            <a:spLocks/>
          </p:cNvSpPr>
          <p:nvPr/>
        </p:nvSpPr>
        <p:spPr>
          <a:xfrm>
            <a:off x="15795945" y="5998745"/>
            <a:ext cx="8260732" cy="2749537"/>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Inuit</a:t>
            </a:r>
            <a:endParaRPr lang="en-US" sz="2800" b="1" dirty="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r>
              <a:rPr lang="en-US" dirty="0" smtClean="0">
                <a:latin typeface="Fira Sans Light" panose="020B0403050000020004" pitchFamily="34" charset="0"/>
                <a:ea typeface="Open Sans Light" panose="020B0306030504020204" pitchFamily="34" charset="0"/>
                <a:cs typeface="Open Sans Light" panose="020B0306030504020204" pitchFamily="34" charset="0"/>
              </a:rPr>
              <a:t>Create a 3D form using malleable materials in the style of a significant artist, architect or designer </a:t>
            </a:r>
            <a:endPar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342900" indent="-3429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  Adapt </a:t>
            </a:r>
            <a:r>
              <a:rPr lang="en-US" dirty="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and refine artwork in light of constructive feedback and reflection</a:t>
            </a:r>
          </a:p>
          <a:p>
            <a:pPr algn="l">
              <a:lnSpc>
                <a:spcPts val="3600"/>
              </a:lnSpc>
            </a:pPr>
            <a:endPar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94" name="Subtitle 2">
            <a:extLst>
              <a:ext uri="{FF2B5EF4-FFF2-40B4-BE49-F238E27FC236}">
                <a16:creationId xmlns:a16="http://schemas.microsoft.com/office/drawing/2014/main" id="{4EC94491-6539-F941-898A-4BB887977E4E}"/>
              </a:ext>
            </a:extLst>
          </p:cNvPr>
          <p:cNvSpPr txBox="1">
            <a:spLocks/>
          </p:cNvSpPr>
          <p:nvPr/>
        </p:nvSpPr>
        <p:spPr>
          <a:xfrm>
            <a:off x="232283" y="3709234"/>
            <a:ext cx="4111118" cy="1678475"/>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Environmental artists </a:t>
            </a:r>
            <a:endParaRPr lang="en-US" sz="2800" b="1" dirty="0">
              <a:latin typeface="Fira Sans" panose="020B0503050000020004" pitchFamily="34" charset="0"/>
              <a:ea typeface="League Spartan" charset="0"/>
              <a:cs typeface="Poppins" pitchFamily="2" charset="77"/>
            </a:endParaRPr>
          </a:p>
          <a:p>
            <a:pPr marL="342900" indent="-3429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Create art inspired by an environmental message </a:t>
            </a:r>
          </a:p>
        </p:txBody>
      </p:sp>
      <p:sp>
        <p:nvSpPr>
          <p:cNvPr id="95" name="Subtitle 2">
            <a:extLst>
              <a:ext uri="{FF2B5EF4-FFF2-40B4-BE49-F238E27FC236}">
                <a16:creationId xmlns:a16="http://schemas.microsoft.com/office/drawing/2014/main" id="{4EC94491-6539-F941-898A-4BB887977E4E}"/>
              </a:ext>
            </a:extLst>
          </p:cNvPr>
          <p:cNvSpPr txBox="1">
            <a:spLocks/>
          </p:cNvSpPr>
          <p:nvPr/>
        </p:nvSpPr>
        <p:spPr>
          <a:xfrm>
            <a:off x="10516434" y="10135579"/>
            <a:ext cx="9972479" cy="2749537"/>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Bees, beetles and butterflies</a:t>
            </a:r>
            <a:endParaRPr lang="en-US" sz="2800" b="1" dirty="0">
              <a:latin typeface="Fira Sans" panose="020B0503050000020004" pitchFamily="34" charset="0"/>
              <a:ea typeface="League Spartan" charset="0"/>
              <a:cs typeface="Poppins" pitchFamily="2" charset="77"/>
            </a:endParaRPr>
          </a:p>
          <a:p>
            <a:pPr marL="342900" indent="-3429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Use the work of a significant printmaker to influence artwork </a:t>
            </a:r>
          </a:p>
          <a:p>
            <a:pPr marL="342900" indent="-3429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Combine the qualities of different materials including paper, fabric and </a:t>
            </a:r>
            <a:r>
              <a:rPr lang="en-US"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print techniques </a:t>
            </a: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to create textural effects </a:t>
            </a:r>
          </a:p>
          <a:p>
            <a:pPr algn="l">
              <a:lnSpc>
                <a:spcPts val="3600"/>
              </a:lnSpc>
            </a:pPr>
            <a:endPar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96" name="Subtitle 2">
            <a:extLst>
              <a:ext uri="{FF2B5EF4-FFF2-40B4-BE49-F238E27FC236}">
                <a16:creationId xmlns:a16="http://schemas.microsoft.com/office/drawing/2014/main" id="{4EC94491-6539-F941-898A-4BB887977E4E}"/>
              </a:ext>
            </a:extLst>
          </p:cNvPr>
          <p:cNvSpPr txBox="1">
            <a:spLocks/>
          </p:cNvSpPr>
          <p:nvPr/>
        </p:nvSpPr>
        <p:spPr>
          <a:xfrm>
            <a:off x="550385" y="6169376"/>
            <a:ext cx="4111118" cy="4060665"/>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Distortion and abstraction</a:t>
            </a:r>
            <a:endParaRPr lang="en-US" sz="2800" b="1" dirty="0">
              <a:latin typeface="Fira Sans" panose="020B0503050000020004" pitchFamily="34" charset="0"/>
              <a:ea typeface="League Spartan" charset="0"/>
              <a:cs typeface="Poppins" pitchFamily="2" charset="77"/>
            </a:endParaRPr>
          </a:p>
          <a:p>
            <a:pPr marL="342900" indent="-3429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Use distortion, abstraction and exaggeration to create interesting effects in portraiture or figure drawing </a:t>
            </a:r>
          </a:p>
          <a:p>
            <a:pPr marL="342900" indent="-3429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Use line, tone or shape to draw observational detail or perspective </a:t>
            </a:r>
          </a:p>
        </p:txBody>
      </p:sp>
    </p:spTree>
    <p:extLst>
      <p:ext uri="{BB962C8B-B14F-4D97-AF65-F5344CB8AC3E}">
        <p14:creationId xmlns:p14="http://schemas.microsoft.com/office/powerpoint/2010/main" val="156994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PTIFY - Mercury - Light">
      <a:dk1>
        <a:srgbClr val="3E3E3E"/>
      </a:dk1>
      <a:lt1>
        <a:srgbClr val="FFFFFF"/>
      </a:lt1>
      <a:dk2>
        <a:srgbClr val="1F1F1F"/>
      </a:dk2>
      <a:lt2>
        <a:srgbClr val="FFFFFF"/>
      </a:lt2>
      <a:accent1>
        <a:srgbClr val="2D3F63"/>
      </a:accent1>
      <a:accent2>
        <a:srgbClr val="179B98"/>
      </a:accent2>
      <a:accent3>
        <a:srgbClr val="713852"/>
      </a:accent3>
      <a:accent4>
        <a:srgbClr val="F57A7B"/>
      </a:accent4>
      <a:accent5>
        <a:srgbClr val="F8B2A2"/>
      </a:accent5>
      <a:accent6>
        <a:srgbClr val="606060"/>
      </a:accent6>
      <a:hlink>
        <a:srgbClr val="58ACC0"/>
      </a:hlink>
      <a:folHlink>
        <a:srgbClr val="315F69"/>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{9BB6B025-EE7B-B14D-8EC8-5D2DE61B865A}tf16401378</Template>
  <TotalTime>85044</TotalTime>
  <Words>2160</Words>
  <Application>Microsoft Office PowerPoint</Application>
  <PresentationFormat>Custom</PresentationFormat>
  <Paragraphs>210</Paragraphs>
  <Slides>7</Slides>
  <Notes>7</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7</vt:i4>
      </vt:variant>
    </vt:vector>
  </HeadingPairs>
  <TitlesOfParts>
    <vt:vector size="16" baseType="lpstr">
      <vt:lpstr>Arial</vt:lpstr>
      <vt:lpstr>Fira Sans</vt:lpstr>
      <vt:lpstr>Fira Sans Light</vt:lpstr>
      <vt:lpstr>League Spartan</vt:lpstr>
      <vt:lpstr>Open Sans</vt:lpstr>
      <vt:lpstr>Open Sans Light</vt:lpstr>
      <vt:lpstr>Poppins</vt:lpstr>
      <vt:lpstr>Roboto</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Rob Wade</dc:creator>
  <cp:keywords/>
  <dc:description/>
  <cp:lastModifiedBy>Mr.Davie</cp:lastModifiedBy>
  <cp:revision>15178</cp:revision>
  <dcterms:created xsi:type="dcterms:W3CDTF">2014-11-12T21:47:38Z</dcterms:created>
  <dcterms:modified xsi:type="dcterms:W3CDTF">2022-06-15T09:38:39Z</dcterms:modified>
  <cp:category/>
</cp:coreProperties>
</file>