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9"/>
  </p:notesMasterIdLst>
  <p:sldIdLst>
    <p:sldId id="3320" r:id="rId2"/>
    <p:sldId id="3314" r:id="rId3"/>
    <p:sldId id="3315" r:id="rId4"/>
    <p:sldId id="3316" r:id="rId5"/>
    <p:sldId id="3317" r:id="rId6"/>
    <p:sldId id="3318" r:id="rId7"/>
    <p:sldId id="3319" r:id="rId8"/>
  </p:sldIdLst>
  <p:sldSz cx="24377650" cy="13716000"/>
  <p:notesSz cx="6797675" cy="9926638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  <p15:guide id="56" pos="9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78B3"/>
    <a:srgbClr val="2CB3EB"/>
    <a:srgbClr val="FC0D1B"/>
    <a:srgbClr val="FA7B87"/>
    <a:srgbClr val="FB4756"/>
    <a:srgbClr val="CA252D"/>
    <a:srgbClr val="FA4069"/>
    <a:srgbClr val="F63D93"/>
    <a:srgbClr val="6CB5E3"/>
    <a:srgbClr val="EE23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50" autoAdjust="0"/>
    <p:restoredTop sz="95439" autoAdjust="0"/>
  </p:normalViewPr>
  <p:slideViewPr>
    <p:cSldViewPr snapToGrid="0" snapToObjects="1">
      <p:cViewPr varScale="1">
        <p:scale>
          <a:sx n="51" d="100"/>
          <a:sy n="51" d="100"/>
        </p:scale>
        <p:origin x="330" y="324"/>
      </p:cViewPr>
      <p:guideLst>
        <p:guide orient="horz" pos="480"/>
        <p:guide orient="horz" pos="8160"/>
        <p:guide pos="14398"/>
        <p:guide pos="958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Fira Sans Light" panose="020B040305000002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Fira Sans Light" panose="020B04030500000200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Fira Sans Light" panose="020B04030500000200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Fira Sans Light" panose="020B04030500000200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Fira Sans Light" panose="020B04030500000200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38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492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24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779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24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73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151DEC-9DFC-624F-84C4-69715C6AF38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A7D092-7D10-A24B-AE8F-9570198F48A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804D98B6-9C5E-EA4A-A364-E3858030D8C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2725" y="828675"/>
            <a:ext cx="7278688" cy="4095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35E0305B-720F-784C-B871-A318C13FCBA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1032" y="5185635"/>
            <a:ext cx="6163541" cy="491334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93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63E8C5F1-B83D-344B-9AF9-42D755A77CDC}"/>
              </a:ext>
            </a:extLst>
          </p:cNvPr>
          <p:cNvSpPr/>
          <p:nvPr userDrawn="1"/>
        </p:nvSpPr>
        <p:spPr>
          <a:xfrm>
            <a:off x="22174494" y="12373805"/>
            <a:ext cx="817586" cy="817586"/>
          </a:xfrm>
          <a:prstGeom prst="ellipse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Fira Sans Light" panose="020B04030500000200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14FEE86-28D8-2B49-A496-80235725B73B}"/>
              </a:ext>
            </a:extLst>
          </p:cNvPr>
          <p:cNvSpPr/>
          <p:nvPr userDrawn="1"/>
        </p:nvSpPr>
        <p:spPr>
          <a:xfrm>
            <a:off x="22236348" y="12435659"/>
            <a:ext cx="693877" cy="6938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Fira Sans Light" panose="020B04030500000200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56FEFB-1B47-144A-92EC-F20F29E731C4}"/>
              </a:ext>
            </a:extLst>
          </p:cNvPr>
          <p:cNvSpPr txBox="1"/>
          <p:nvPr userDrawn="1"/>
        </p:nvSpPr>
        <p:spPr>
          <a:xfrm>
            <a:off x="22307409" y="12551764"/>
            <a:ext cx="551754" cy="461665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algn="ctr"/>
            <a:fld id="{260E2A6B-A809-4840-BF14-8648BC0BDF87}" type="slidenum">
              <a:rPr lang="id-ID" sz="2400" b="0" i="0" smtClean="0">
                <a:solidFill>
                  <a:schemeClr val="accent1"/>
                </a:solidFill>
                <a:latin typeface="Fira Sans" panose="020B0503050000020004" pitchFamily="34" charset="0"/>
                <a:ea typeface="Roboto" panose="02000000000000000000" pitchFamily="2" charset="0"/>
                <a:cs typeface="Open Sans" charset="0"/>
              </a:rPr>
              <a:pPr algn="ctr"/>
              <a:t>‹#›</a:t>
            </a:fld>
            <a:endParaRPr lang="id-ID" sz="2800" b="0" i="0" dirty="0">
              <a:solidFill>
                <a:schemeClr val="accent1"/>
              </a:solidFill>
              <a:latin typeface="Fira Sans" panose="020B0503050000020004" pitchFamily="34" charset="0"/>
              <a:ea typeface="Roboto" panose="02000000000000000000" pitchFamily="2" charset="0"/>
              <a:cs typeface="Open Sans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6600" b="1" i="0" kern="1200">
          <a:solidFill>
            <a:schemeClr val="tx2"/>
          </a:solidFill>
          <a:latin typeface="Fira Sans" panose="020B0503050000020004" pitchFamily="34" charset="0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4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Fira Sans Light" panose="020B0403050000020004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8616" y="684218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YR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952" y="5084661"/>
            <a:ext cx="3715200" cy="231865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Starry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night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Winter Wonderland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460737" y="2705978"/>
            <a:ext cx="7604036" cy="231249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Me and my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community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Exploring Autumn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4BA6416-F6CC-104C-9C63-9B9CBBA8CA02}"/>
              </a:ext>
            </a:extLst>
          </p:cNvPr>
          <p:cNvSpPr txBox="1"/>
          <p:nvPr/>
        </p:nvSpPr>
        <p:spPr>
          <a:xfrm>
            <a:off x="-1049424" y="-19095"/>
            <a:ext cx="80269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tx2"/>
                </a:solidFill>
                <a:latin typeface="Fira Sans" panose="020B0503050000020004" pitchFamily="34" charset="0"/>
              </a:rPr>
              <a:t>Art skills</a:t>
            </a:r>
            <a:endParaRPr lang="en-US" sz="6000" b="1" dirty="0">
              <a:solidFill>
                <a:schemeClr val="tx2"/>
              </a:solidFill>
              <a:latin typeface="Fira Sans" panose="020B05030500000200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679ED8B-8E74-8B47-8B43-EE78C8B308C2}"/>
              </a:ext>
            </a:extLst>
          </p:cNvPr>
          <p:cNvCxnSpPr/>
          <p:nvPr/>
        </p:nvCxnSpPr>
        <p:spPr>
          <a:xfrm>
            <a:off x="318270" y="939448"/>
            <a:ext cx="5291560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193460" y="6595359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Dangerous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dinosaurs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Puddles and Rainbows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570931" y="1646950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600" b="1" u="sng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Topics</a:t>
            </a:r>
            <a:endParaRPr lang="en-US" sz="3600" b="1" u="sng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936755" y="1930458"/>
            <a:ext cx="6671175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3600" b="1" u="sng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Skills</a:t>
            </a:r>
            <a:endParaRPr lang="en-US" sz="3600" b="1" u="sng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164915" y="3345128"/>
            <a:ext cx="7604036" cy="808022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Represent different parts of the human body from observation, imagination or memory with attention to some detail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Create art in different ways on a theme, to express their ideas and feelings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primary and other </a:t>
            </a:r>
            <a:r>
              <a:rPr lang="en-US" sz="2800" dirty="0" err="1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coloured</a:t>
            </a: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paint and a range of methods of application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Select appropriate tools and media to draw with </a:t>
            </a: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r>
              <a:rPr lang="en-US" sz="2800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natural materials and loose parts to make 2D and 3D art</a:t>
            </a: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307577" y="4003340"/>
            <a:ext cx="5663117" cy="177696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Once upon a time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Sparkle and Shine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1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-17408" y="8570112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Sunshine and Sunflowers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Shadows and Reflections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10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570931" y="10688169"/>
            <a:ext cx="4831519" cy="122912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Big Wide World</a:t>
            </a:r>
          </a:p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Splash </a:t>
            </a:r>
            <a:endParaRPr lang="en-US" sz="28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51920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365286" y="0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85" name="TextBox 284">
            <a:extLst>
              <a:ext uri="{FF2B5EF4-FFF2-40B4-BE49-F238E27FC236}">
                <a16:creationId xmlns:a16="http://schemas.microsoft.com/office/drawing/2014/main" id="{202115F2-E615-9546-994F-06913BDC1160}"/>
              </a:ext>
            </a:extLst>
          </p:cNvPr>
          <p:cNvSpPr txBox="1"/>
          <p:nvPr/>
        </p:nvSpPr>
        <p:spPr>
          <a:xfrm>
            <a:off x="7137007" y="10049191"/>
            <a:ext cx="5890493" cy="34778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transient art and pattern work using a range or combination of man-made natural materials</a:t>
            </a:r>
          </a:p>
          <a:p>
            <a:pPr algn="r"/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r"/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/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/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274642" y="4459245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6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32701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Y1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205255" y="153948"/>
            <a:ext cx="4996597" cy="431919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 </a:t>
            </a:r>
            <a:r>
              <a:rPr lang="en-US" sz="26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Childhood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Represent the human face, using drawing, painting or sculpture, from observation, imagination or memory with some attention to facial features </a:t>
            </a: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443007" y="9229857"/>
            <a:ext cx="2725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Bright lights, big city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8827532" y="653453"/>
            <a:ext cx="6693185" cy="37856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Mix it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and use paints in the primary </a:t>
            </a:r>
            <a:r>
              <a:rPr lang="en-US" sz="2600" dirty="0" err="1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colours</a:t>
            </a: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simple prints and patterns using a range of liquids including ink and paint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Say what they like about their own or others’ work using simple artistic vocabulary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17250545" y="2088336"/>
            <a:ext cx="6693185" cy="418576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Funny faces and fabulous features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Design and make art to express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textural materials, including paper and fabric, to create a simple collage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and explore the work of a significant artist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Say what they like about their own or others’ work using simple artistic vocabulary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16294500" y="6537054"/>
            <a:ext cx="6693185" cy="258532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Seasonal changes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Draw or paint a place from memory, imagination or observation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519455" y="3510517"/>
            <a:ext cx="4996597" cy="391908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Rain and sunrays</a:t>
            </a:r>
            <a:endParaRPr lang="en-US" sz="2600" b="1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Design and make art to express ideas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soft and hard pencils to create different types of line and shape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 smtClean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16294500" y="8310839"/>
            <a:ext cx="6693185" cy="298543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Plant parts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Manipulate malleable materials by squeezing, pinching, pressing, rolling, modelling, flattening, poking, squashing and smoothing  </a:t>
            </a: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437FCD9-43AF-5947-B591-0B2B84B1D5BF}"/>
              </a:ext>
            </a:extLst>
          </p:cNvPr>
          <p:cNvSpPr txBox="1"/>
          <p:nvPr/>
        </p:nvSpPr>
        <p:spPr>
          <a:xfrm>
            <a:off x="583413" y="9868136"/>
            <a:ext cx="6693185" cy="298543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Street 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Communicate their ideas simply before creating artwork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similarities and differences between two or more pieces of art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69037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943599" y="213488"/>
            <a:ext cx="9367545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Y2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565087" y="270549"/>
            <a:ext cx="7296384" cy="322966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Mix it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Press objects into a malleable material to make textures, patterns and imprints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 and mix secondary </a:t>
            </a:r>
            <a:r>
              <a:rPr lang="en-US" sz="26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colours</a:t>
            </a: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Describe similarities and differences between artwork on a common theme </a:t>
            </a:r>
          </a:p>
        </p:txBody>
      </p:sp>
      <p:sp>
        <p:nvSpPr>
          <p:cNvPr id="11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7870183" y="8728446"/>
            <a:ext cx="3135465" cy="306962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Coastline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Draw, paint and sculpt natural forms from observation, imagination and memory</a:t>
            </a:r>
          </a:p>
        </p:txBody>
      </p:sp>
      <p:sp>
        <p:nvSpPr>
          <p:cNvPr id="11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453206" y="118903"/>
            <a:ext cx="11078387" cy="230633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Magnificent monarchs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Represent the human form, including face and features, from observation imagination or memory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091212" y="1758660"/>
            <a:ext cx="11078387" cy="338971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Still life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simple sketches to explore and develop ideas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Analyse</a:t>
            </a: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evaluate their own and others’ work using artistic vocabulary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736361" y="4347126"/>
            <a:ext cx="7485589" cy="52363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Flower head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Draw or paint features of a landscape from memory, imagination or observation, with some attention to detail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the properties of pencil, ink and charcoal to create different patterns, textures and lines, and explore shape, form and space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the properties of various materials, such as clay or polystyrene, to develop a block print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06379" y="4385741"/>
            <a:ext cx="5510125" cy="276800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Uses of materials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range of textures using the properties of different types of paper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433474" y="6829076"/>
            <a:ext cx="5510125" cy="276800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Plant survival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Select the best materials and techniques to develop an idea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56391" y="10317032"/>
            <a:ext cx="5510125" cy="276800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Portraits and poses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why a painting, piece of artwork or body of work or artist is important </a:t>
            </a:r>
            <a:endParaRPr lang="en-US" sz="2600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b="1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248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136539" y="-458587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85" name="TextBox 284">
            <a:extLst>
              <a:ext uri="{FF2B5EF4-FFF2-40B4-BE49-F238E27FC236}">
                <a16:creationId xmlns:a16="http://schemas.microsoft.com/office/drawing/2014/main" id="{202115F2-E615-9546-994F-06913BDC1160}"/>
              </a:ext>
            </a:extLst>
          </p:cNvPr>
          <p:cNvSpPr txBox="1"/>
          <p:nvPr/>
        </p:nvSpPr>
        <p:spPr>
          <a:xfrm>
            <a:off x="5292193" y="10044330"/>
            <a:ext cx="7689260" cy="372409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3-D form using malleable or rigid materials, or a combination of materials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nature and natural forms as a starting point for artwork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en-US" sz="2600" dirty="0" smtClean="0"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r"/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/>
            <a:endParaRPr lang="en-US" sz="3000" b="1" dirty="0" smtClean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/>
            <a:endParaRPr lang="en-US" sz="30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274642" y="4459245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7"/>
            <a:ext cx="1531857" cy="1293278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211138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Y3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-51393" y="798400"/>
            <a:ext cx="6031388" cy="420839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Contrast and compliment 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and combine a range of visual elements in artwork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Identify, mix and use contrasting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coloured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paints 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Compare artists, architects and designers and identify significant characteristics of the same style of artwork structures and products through time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62201" y="9501317"/>
            <a:ext cx="21804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Prehistoric pots</a:t>
            </a:r>
            <a:endParaRPr lang="en-US" sz="28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4518396" y="366234"/>
            <a:ext cx="9517160" cy="382060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People and places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Draw, paint or sculpt a human figure in a variety of poses, using a range of materials such as pencil, charcoal, paint and clay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Add tone to a drawing by using linear and cross-hatching,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scumbling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and stippling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Draw, collage, paint or photograph an urban landscape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Work in the style of a significant artist, architect, culture or designer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475564" y="700003"/>
            <a:ext cx="4505889" cy="321120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Ammonite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a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two-colour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print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preliminary sketches in a sketchbook to communicate an idea or experiment with a technique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202788" y="4783426"/>
            <a:ext cx="9517160" cy="221400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Beautiful botanicals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Weave natural or man-made materials on cardboard looms, making woven pictures or patterns </a:t>
            </a: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6140041" y="7421740"/>
            <a:ext cx="6031388" cy="221400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  </a:t>
            </a:r>
            <a:r>
              <a:rPr lang="en-US" sz="32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 </a:t>
            </a: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Mosaic masters</a:t>
            </a:r>
            <a:endParaRPr lang="en-US" sz="32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Make suggestions for ways to adapt and improve a piece of artwork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44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588510" y="49110"/>
            <a:ext cx="9722634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79356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838998" y="8768878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45760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57279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Y4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30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77181" y="297905"/>
            <a:ext cx="12931612" cy="175234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Contrast and complement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series of sketches over time to develop ideas on a theme or mastery of a technique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Identify, mix and use warm and cool paint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colours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 to evoke warmth or coolness in a painting </a:t>
            </a: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80670" y="3024741"/>
            <a:ext cx="5318850" cy="429457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Vista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the properties of pen, ink and charcoal to create a range of effects in drawing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Choose an interesting or unusual perspective or viewpoint for a landscape  </a:t>
            </a: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520167" y="664922"/>
            <a:ext cx="8700668" cy="3371246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Warp and weft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Compare and contrast artwork from different times and 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cultures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  Give </a:t>
            </a: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constructive feedback to others about ways to improve a piece of artwork  </a:t>
            </a: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1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352536" y="3948071"/>
            <a:ext cx="8700668" cy="529177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Functional and fancy fabrics 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Use a range of stitches to add detail and texture to fabric or mixed-media collages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Combine a variety of printmaking techniques and materials to create a print on a theme 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Represent the detailed patterns found in a natural phenomena, such as water, weather or animal skins </a:t>
            </a: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80670" y="6206514"/>
            <a:ext cx="5318850" cy="475624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Animal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clay to create a detailed or experimental 3D form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Explain the significance of art, architecture or design from history and create work inspired by it </a:t>
            </a: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211296" y="8102815"/>
            <a:ext cx="8700668" cy="3832911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Statues, statuettes and figurines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Explore and develop three-dimensional art that uses the human form, using ideas from contemporary or historical starting points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958459" y="10303142"/>
            <a:ext cx="8700668" cy="230018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Islamic art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Develop techniques through experimentation to create different types of art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1296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>
            <a:off x="6226273" y="49396"/>
            <a:ext cx="9051323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>
            <a:off x="14277261" y="9215052"/>
            <a:ext cx="645639" cy="1071948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12009796" y="4284706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668588" y="3212756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>
            <a:off x="8617867" y="8683712"/>
            <a:ext cx="111519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92" name="Subtitle 2">
            <a:extLst>
              <a:ext uri="{FF2B5EF4-FFF2-40B4-BE49-F238E27FC236}">
                <a16:creationId xmlns:a16="http://schemas.microsoft.com/office/drawing/2014/main" id="{C645F403-6E14-CE40-AB5E-C2427FF3E842}"/>
              </a:ext>
            </a:extLst>
          </p:cNvPr>
          <p:cNvSpPr txBox="1">
            <a:spLocks/>
          </p:cNvSpPr>
          <p:nvPr/>
        </p:nvSpPr>
        <p:spPr>
          <a:xfrm>
            <a:off x="7156679" y="11012266"/>
            <a:ext cx="5765007" cy="176465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67440" y="49396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-56128" y="32701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Y5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23403" y="1532650"/>
            <a:ext cx="53078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Tints, tones and shades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Produce creative work on a theme, developing ideas through a range of preliminary sketches or models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a range of materials to create imaginative and fantasy landscapes 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Compare and comment on the ideas, methods and approaches in their own and others’ work </a:t>
            </a:r>
          </a:p>
          <a:p>
            <a:pPr algn="r"/>
            <a:endParaRPr lang="en-US" sz="2800" b="1" dirty="0">
              <a:solidFill>
                <a:schemeClr val="tx2"/>
              </a:solidFill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8770781" y="418587"/>
            <a:ext cx="8700668" cy="4368442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Taotie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Create a relief form using a range of tools, techniques and materials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Describe and discuss how different artists and cultures have used a range of visual elements in their work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4827137" y="2403861"/>
            <a:ext cx="8700668" cy="43315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Sow, grow and farm </a:t>
            </a:r>
          </a:p>
          <a:p>
            <a:pPr marL="342900" indent="-3429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Mix and use tints and shades of </a:t>
            </a:r>
            <a:r>
              <a:rPr lang="en-US" dirty="0" err="1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colours</a:t>
            </a:r>
            <a:r>
              <a:rPr lang="en-US" dirty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 using a range of different materials, including paint </a:t>
            </a:r>
          </a:p>
          <a:p>
            <a:pPr algn="r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153467" y="5030235"/>
            <a:ext cx="8700668" cy="643670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Line, light and shadows 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Review and revisit ideas and sketches to improve and develop ideas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Use pen and ink (ink wash) to add perspective, light and shade to a composition or model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Record and edit natural forms, animals and landscapes with clarity, using digital photography and graphics software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7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3819417" y="9809146"/>
            <a:ext cx="8700668" cy="5439504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Expression</a:t>
            </a:r>
          </a:p>
          <a:p>
            <a:pPr marL="342900" indent="-3429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Investigate and develop artwork using the characteristics of an artistic movement</a:t>
            </a:r>
          </a:p>
          <a:p>
            <a:pPr marL="342900" indent="-3429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Explore and create expression in portraiture  </a:t>
            </a:r>
          </a:p>
          <a:p>
            <a:pPr marL="342900" indent="-3429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8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39620" y="5007247"/>
            <a:ext cx="6030486" cy="483010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Mixed media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Make and use paper to explore traditional crafting techniques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League Spartan" charset="0"/>
                <a:cs typeface="Poppins" pitchFamily="2" charset="77"/>
              </a:rPr>
              <a:t>Add text or printed materials to a photographic background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l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  <p:sp>
        <p:nvSpPr>
          <p:cNvPr id="99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758572" y="8818097"/>
            <a:ext cx="8700668" cy="4903973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Nature’s art</a:t>
            </a:r>
          </a:p>
          <a:p>
            <a:pPr marL="342900" indent="-3429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Investigate and develop artwork using the characteristics of an artistic movement </a:t>
            </a:r>
          </a:p>
          <a:p>
            <a:pPr marL="342900" indent="-3429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algn="r">
              <a:lnSpc>
                <a:spcPts val="3600"/>
              </a:lnSpc>
            </a:pPr>
            <a:endParaRPr lang="en-US" dirty="0">
              <a:solidFill>
                <a:schemeClr val="tx1"/>
              </a:solidFill>
              <a:latin typeface="Fira Sans Light" panose="020B04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endParaRPr lang="en-US" sz="2800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5944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5462F81D-5CBD-E34A-AF48-778EE5C56DCF}"/>
              </a:ext>
            </a:extLst>
          </p:cNvPr>
          <p:cNvGrpSpPr/>
          <p:nvPr/>
        </p:nvGrpSpPr>
        <p:grpSpPr>
          <a:xfrm flipH="1">
            <a:off x="5269908" y="213488"/>
            <a:ext cx="10041237" cy="13716000"/>
            <a:chOff x="6263905" y="0"/>
            <a:chExt cx="9051323" cy="13716000"/>
          </a:xfrm>
        </p:grpSpPr>
        <p:sp>
          <p:nvSpPr>
            <p:cNvPr id="185" name="Freeform 1">
              <a:extLst>
                <a:ext uri="{FF2B5EF4-FFF2-40B4-BE49-F238E27FC236}">
                  <a16:creationId xmlns:a16="http://schemas.microsoft.com/office/drawing/2014/main" id="{28330879-8C3A-044D-BA38-5E9BA47A1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3905" y="0"/>
              <a:ext cx="9051323" cy="13716000"/>
            </a:xfrm>
            <a:custGeom>
              <a:avLst/>
              <a:gdLst>
                <a:gd name="T0" fmla="*/ 9787 w 12920"/>
                <a:gd name="T1" fmla="*/ 19577 h 19578"/>
                <a:gd name="T2" fmla="*/ 9787 w 12920"/>
                <a:gd name="T3" fmla="*/ 9515 h 19578"/>
                <a:gd name="T4" fmla="*/ 9787 w 12920"/>
                <a:gd name="T5" fmla="*/ 9515 h 19578"/>
                <a:gd name="T6" fmla="*/ 8930 w 12920"/>
                <a:gd name="T7" fmla="*/ 8658 h 19578"/>
                <a:gd name="T8" fmla="*/ 8930 w 12920"/>
                <a:gd name="T9" fmla="*/ 8658 h 19578"/>
                <a:gd name="T10" fmla="*/ 8073 w 12920"/>
                <a:gd name="T11" fmla="*/ 9515 h 19578"/>
                <a:gd name="T12" fmla="*/ 8073 w 12920"/>
                <a:gd name="T13" fmla="*/ 9949 h 19578"/>
                <a:gd name="T14" fmla="*/ 8073 w 12920"/>
                <a:gd name="T15" fmla="*/ 9949 h 19578"/>
                <a:gd name="T16" fmla="*/ 4084 w 12920"/>
                <a:gd name="T17" fmla="*/ 13938 h 19578"/>
                <a:gd name="T18" fmla="*/ 3989 w 12920"/>
                <a:gd name="T19" fmla="*/ 13938 h 19578"/>
                <a:gd name="T20" fmla="*/ 3989 w 12920"/>
                <a:gd name="T21" fmla="*/ 13938 h 19578"/>
                <a:gd name="T22" fmla="*/ 0 w 12920"/>
                <a:gd name="T23" fmla="*/ 9949 h 19578"/>
                <a:gd name="T24" fmla="*/ 0 w 12920"/>
                <a:gd name="T25" fmla="*/ 0 h 19578"/>
                <a:gd name="T26" fmla="*/ 3133 w 12920"/>
                <a:gd name="T27" fmla="*/ 0 h 19578"/>
                <a:gd name="T28" fmla="*/ 3133 w 12920"/>
                <a:gd name="T29" fmla="*/ 9949 h 19578"/>
                <a:gd name="T30" fmla="*/ 3133 w 12920"/>
                <a:gd name="T31" fmla="*/ 9949 h 19578"/>
                <a:gd name="T32" fmla="*/ 3989 w 12920"/>
                <a:gd name="T33" fmla="*/ 10805 h 19578"/>
                <a:gd name="T34" fmla="*/ 4084 w 12920"/>
                <a:gd name="T35" fmla="*/ 10805 h 19578"/>
                <a:gd name="T36" fmla="*/ 4084 w 12920"/>
                <a:gd name="T37" fmla="*/ 10805 h 19578"/>
                <a:gd name="T38" fmla="*/ 4940 w 12920"/>
                <a:gd name="T39" fmla="*/ 9949 h 19578"/>
                <a:gd name="T40" fmla="*/ 4940 w 12920"/>
                <a:gd name="T41" fmla="*/ 9515 h 19578"/>
                <a:gd name="T42" fmla="*/ 4940 w 12920"/>
                <a:gd name="T43" fmla="*/ 9515 h 19578"/>
                <a:gd name="T44" fmla="*/ 8930 w 12920"/>
                <a:gd name="T45" fmla="*/ 5526 h 19578"/>
                <a:gd name="T46" fmla="*/ 8930 w 12920"/>
                <a:gd name="T47" fmla="*/ 5526 h 19578"/>
                <a:gd name="T48" fmla="*/ 12919 w 12920"/>
                <a:gd name="T49" fmla="*/ 9515 h 19578"/>
                <a:gd name="T50" fmla="*/ 12919 w 12920"/>
                <a:gd name="T51" fmla="*/ 19577 h 19578"/>
                <a:gd name="T52" fmla="*/ 9787 w 12920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20" h="19578">
                  <a:moveTo>
                    <a:pt x="9787" y="19577"/>
                  </a:moveTo>
                  <a:lnTo>
                    <a:pt x="9787" y="9515"/>
                  </a:lnTo>
                  <a:lnTo>
                    <a:pt x="9787" y="9515"/>
                  </a:lnTo>
                  <a:cubicBezTo>
                    <a:pt x="9787" y="9043"/>
                    <a:pt x="9402" y="8658"/>
                    <a:pt x="8930" y="8658"/>
                  </a:cubicBezTo>
                  <a:lnTo>
                    <a:pt x="8930" y="8658"/>
                  </a:lnTo>
                  <a:cubicBezTo>
                    <a:pt x="8457" y="8658"/>
                    <a:pt x="8073" y="9043"/>
                    <a:pt x="8073" y="9515"/>
                  </a:cubicBezTo>
                  <a:lnTo>
                    <a:pt x="8073" y="9949"/>
                  </a:lnTo>
                  <a:lnTo>
                    <a:pt x="8073" y="9949"/>
                  </a:lnTo>
                  <a:cubicBezTo>
                    <a:pt x="8073" y="12149"/>
                    <a:pt x="6283" y="13938"/>
                    <a:pt x="4084" y="13938"/>
                  </a:cubicBezTo>
                  <a:lnTo>
                    <a:pt x="3989" y="13938"/>
                  </a:lnTo>
                  <a:lnTo>
                    <a:pt x="3989" y="13938"/>
                  </a:lnTo>
                  <a:cubicBezTo>
                    <a:pt x="1790" y="13938"/>
                    <a:pt x="0" y="12149"/>
                    <a:pt x="0" y="9949"/>
                  </a:cubicBezTo>
                  <a:lnTo>
                    <a:pt x="0" y="0"/>
                  </a:lnTo>
                  <a:lnTo>
                    <a:pt x="3133" y="0"/>
                  </a:lnTo>
                  <a:lnTo>
                    <a:pt x="3133" y="9949"/>
                  </a:lnTo>
                  <a:lnTo>
                    <a:pt x="3133" y="9949"/>
                  </a:lnTo>
                  <a:cubicBezTo>
                    <a:pt x="3133" y="10421"/>
                    <a:pt x="3517" y="10805"/>
                    <a:pt x="3989" y="10805"/>
                  </a:cubicBezTo>
                  <a:lnTo>
                    <a:pt x="4084" y="10805"/>
                  </a:lnTo>
                  <a:lnTo>
                    <a:pt x="4084" y="10805"/>
                  </a:lnTo>
                  <a:cubicBezTo>
                    <a:pt x="4556" y="10805"/>
                    <a:pt x="4940" y="10421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316"/>
                    <a:pt x="6730" y="5526"/>
                    <a:pt x="8930" y="5526"/>
                  </a:cubicBezTo>
                  <a:lnTo>
                    <a:pt x="8930" y="5526"/>
                  </a:lnTo>
                  <a:cubicBezTo>
                    <a:pt x="11130" y="5526"/>
                    <a:pt x="12919" y="7316"/>
                    <a:pt x="12919" y="9515"/>
                  </a:cubicBezTo>
                  <a:lnTo>
                    <a:pt x="12919" y="19577"/>
                  </a:lnTo>
                  <a:lnTo>
                    <a:pt x="9787" y="19577"/>
                  </a:lnTo>
                </a:path>
              </a:pathLst>
            </a:custGeom>
            <a:solidFill>
              <a:srgbClr val="CEE3A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6" name="Freeform 2">
              <a:extLst>
                <a:ext uri="{FF2B5EF4-FFF2-40B4-BE49-F238E27FC236}">
                  <a16:creationId xmlns:a16="http://schemas.microsoft.com/office/drawing/2014/main" id="{25423859-04CF-314B-98A7-7C9C095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918" y="0"/>
              <a:ext cx="8776386" cy="13716000"/>
            </a:xfrm>
            <a:custGeom>
              <a:avLst/>
              <a:gdLst>
                <a:gd name="T0" fmla="*/ 9786 w 12528"/>
                <a:gd name="T1" fmla="*/ 19577 h 19578"/>
                <a:gd name="T2" fmla="*/ 9786 w 12528"/>
                <a:gd name="T3" fmla="*/ 9515 h 19578"/>
                <a:gd name="T4" fmla="*/ 9786 w 12528"/>
                <a:gd name="T5" fmla="*/ 9515 h 19578"/>
                <a:gd name="T6" fmla="*/ 8734 w 12528"/>
                <a:gd name="T7" fmla="*/ 8463 h 19578"/>
                <a:gd name="T8" fmla="*/ 8734 w 12528"/>
                <a:gd name="T9" fmla="*/ 8463 h 19578"/>
                <a:gd name="T10" fmla="*/ 7681 w 12528"/>
                <a:gd name="T11" fmla="*/ 9515 h 19578"/>
                <a:gd name="T12" fmla="*/ 7681 w 12528"/>
                <a:gd name="T13" fmla="*/ 9949 h 19578"/>
                <a:gd name="T14" fmla="*/ 7681 w 12528"/>
                <a:gd name="T15" fmla="*/ 9949 h 19578"/>
                <a:gd name="T16" fmla="*/ 3888 w 12528"/>
                <a:gd name="T17" fmla="*/ 13742 h 19578"/>
                <a:gd name="T18" fmla="*/ 3793 w 12528"/>
                <a:gd name="T19" fmla="*/ 13742 h 19578"/>
                <a:gd name="T20" fmla="*/ 3793 w 12528"/>
                <a:gd name="T21" fmla="*/ 13742 h 19578"/>
                <a:gd name="T22" fmla="*/ 0 w 12528"/>
                <a:gd name="T23" fmla="*/ 9949 h 19578"/>
                <a:gd name="T24" fmla="*/ 0 w 12528"/>
                <a:gd name="T25" fmla="*/ 0 h 19578"/>
                <a:gd name="T26" fmla="*/ 2741 w 12528"/>
                <a:gd name="T27" fmla="*/ 0 h 19578"/>
                <a:gd name="T28" fmla="*/ 2741 w 12528"/>
                <a:gd name="T29" fmla="*/ 9949 h 19578"/>
                <a:gd name="T30" fmla="*/ 2741 w 12528"/>
                <a:gd name="T31" fmla="*/ 9949 h 19578"/>
                <a:gd name="T32" fmla="*/ 3793 w 12528"/>
                <a:gd name="T33" fmla="*/ 11002 h 19578"/>
                <a:gd name="T34" fmla="*/ 3888 w 12528"/>
                <a:gd name="T35" fmla="*/ 11002 h 19578"/>
                <a:gd name="T36" fmla="*/ 3888 w 12528"/>
                <a:gd name="T37" fmla="*/ 11002 h 19578"/>
                <a:gd name="T38" fmla="*/ 4940 w 12528"/>
                <a:gd name="T39" fmla="*/ 9949 h 19578"/>
                <a:gd name="T40" fmla="*/ 4940 w 12528"/>
                <a:gd name="T41" fmla="*/ 9515 h 19578"/>
                <a:gd name="T42" fmla="*/ 4940 w 12528"/>
                <a:gd name="T43" fmla="*/ 9515 h 19578"/>
                <a:gd name="T44" fmla="*/ 8734 w 12528"/>
                <a:gd name="T45" fmla="*/ 5722 h 19578"/>
                <a:gd name="T46" fmla="*/ 8734 w 12528"/>
                <a:gd name="T47" fmla="*/ 5722 h 19578"/>
                <a:gd name="T48" fmla="*/ 12527 w 12528"/>
                <a:gd name="T49" fmla="*/ 9515 h 19578"/>
                <a:gd name="T50" fmla="*/ 12527 w 12528"/>
                <a:gd name="T51" fmla="*/ 19577 h 19578"/>
                <a:gd name="T52" fmla="*/ 9786 w 12528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28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935"/>
                    <a:pt x="9314" y="8463"/>
                    <a:pt x="8734" y="8463"/>
                  </a:cubicBezTo>
                  <a:lnTo>
                    <a:pt x="8734" y="8463"/>
                  </a:lnTo>
                  <a:cubicBezTo>
                    <a:pt x="8153" y="8463"/>
                    <a:pt x="7681" y="8935"/>
                    <a:pt x="7681" y="9515"/>
                  </a:cubicBezTo>
                  <a:lnTo>
                    <a:pt x="7681" y="9949"/>
                  </a:lnTo>
                  <a:lnTo>
                    <a:pt x="7681" y="9949"/>
                  </a:lnTo>
                  <a:cubicBezTo>
                    <a:pt x="7681" y="12040"/>
                    <a:pt x="5979" y="13742"/>
                    <a:pt x="3888" y="13742"/>
                  </a:cubicBezTo>
                  <a:lnTo>
                    <a:pt x="3793" y="13742"/>
                  </a:lnTo>
                  <a:lnTo>
                    <a:pt x="3793" y="13742"/>
                  </a:lnTo>
                  <a:cubicBezTo>
                    <a:pt x="1702" y="13742"/>
                    <a:pt x="0" y="12040"/>
                    <a:pt x="0" y="9949"/>
                  </a:cubicBezTo>
                  <a:lnTo>
                    <a:pt x="0" y="0"/>
                  </a:lnTo>
                  <a:lnTo>
                    <a:pt x="2741" y="0"/>
                  </a:lnTo>
                  <a:lnTo>
                    <a:pt x="2741" y="9949"/>
                  </a:lnTo>
                  <a:lnTo>
                    <a:pt x="2741" y="9949"/>
                  </a:lnTo>
                  <a:cubicBezTo>
                    <a:pt x="2741" y="10529"/>
                    <a:pt x="3213" y="11002"/>
                    <a:pt x="3793" y="11002"/>
                  </a:cubicBezTo>
                  <a:lnTo>
                    <a:pt x="3888" y="11002"/>
                  </a:lnTo>
                  <a:lnTo>
                    <a:pt x="3888" y="11002"/>
                  </a:lnTo>
                  <a:cubicBezTo>
                    <a:pt x="4468" y="11002"/>
                    <a:pt x="4940" y="10529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424"/>
                    <a:pt x="6642" y="5722"/>
                    <a:pt x="8734" y="5722"/>
                  </a:cubicBezTo>
                  <a:lnTo>
                    <a:pt x="8734" y="5722"/>
                  </a:lnTo>
                  <a:cubicBezTo>
                    <a:pt x="10825" y="5722"/>
                    <a:pt x="12527" y="7424"/>
                    <a:pt x="12527" y="9515"/>
                  </a:cubicBezTo>
                  <a:lnTo>
                    <a:pt x="12527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7" name="Freeform 3">
              <a:extLst>
                <a:ext uri="{FF2B5EF4-FFF2-40B4-BE49-F238E27FC236}">
                  <a16:creationId xmlns:a16="http://schemas.microsoft.com/office/drawing/2014/main" id="{669D8999-E7D3-9F48-8926-799757FF7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8842" y="0"/>
              <a:ext cx="8501447" cy="13716000"/>
            </a:xfrm>
            <a:custGeom>
              <a:avLst/>
              <a:gdLst>
                <a:gd name="T0" fmla="*/ 12136 w 12137"/>
                <a:gd name="T1" fmla="*/ 19577 h 19578"/>
                <a:gd name="T2" fmla="*/ 9787 w 12137"/>
                <a:gd name="T3" fmla="*/ 19577 h 19578"/>
                <a:gd name="T4" fmla="*/ 9787 w 12137"/>
                <a:gd name="T5" fmla="*/ 9515 h 19578"/>
                <a:gd name="T6" fmla="*/ 9787 w 12137"/>
                <a:gd name="T7" fmla="*/ 9515 h 19578"/>
                <a:gd name="T8" fmla="*/ 8538 w 12137"/>
                <a:gd name="T9" fmla="*/ 8267 h 19578"/>
                <a:gd name="T10" fmla="*/ 8538 w 12137"/>
                <a:gd name="T11" fmla="*/ 8267 h 19578"/>
                <a:gd name="T12" fmla="*/ 7289 w 12137"/>
                <a:gd name="T13" fmla="*/ 9515 h 19578"/>
                <a:gd name="T14" fmla="*/ 7289 w 12137"/>
                <a:gd name="T15" fmla="*/ 9949 h 19578"/>
                <a:gd name="T16" fmla="*/ 7289 w 12137"/>
                <a:gd name="T17" fmla="*/ 9949 h 19578"/>
                <a:gd name="T18" fmla="*/ 3692 w 12137"/>
                <a:gd name="T19" fmla="*/ 13546 h 19578"/>
                <a:gd name="T20" fmla="*/ 3597 w 12137"/>
                <a:gd name="T21" fmla="*/ 13546 h 19578"/>
                <a:gd name="T22" fmla="*/ 3597 w 12137"/>
                <a:gd name="T23" fmla="*/ 13546 h 19578"/>
                <a:gd name="T24" fmla="*/ 0 w 12137"/>
                <a:gd name="T25" fmla="*/ 9949 h 19578"/>
                <a:gd name="T26" fmla="*/ 0 w 12137"/>
                <a:gd name="T27" fmla="*/ 0 h 19578"/>
                <a:gd name="T28" fmla="*/ 2349 w 12137"/>
                <a:gd name="T29" fmla="*/ 0 h 19578"/>
                <a:gd name="T30" fmla="*/ 2349 w 12137"/>
                <a:gd name="T31" fmla="*/ 9949 h 19578"/>
                <a:gd name="T32" fmla="*/ 2349 w 12137"/>
                <a:gd name="T33" fmla="*/ 9949 h 19578"/>
                <a:gd name="T34" fmla="*/ 3597 w 12137"/>
                <a:gd name="T35" fmla="*/ 11197 h 19578"/>
                <a:gd name="T36" fmla="*/ 3692 w 12137"/>
                <a:gd name="T37" fmla="*/ 11197 h 19578"/>
                <a:gd name="T38" fmla="*/ 3692 w 12137"/>
                <a:gd name="T39" fmla="*/ 11197 h 19578"/>
                <a:gd name="T40" fmla="*/ 4940 w 12137"/>
                <a:gd name="T41" fmla="*/ 9949 h 19578"/>
                <a:gd name="T42" fmla="*/ 4940 w 12137"/>
                <a:gd name="T43" fmla="*/ 9515 h 19578"/>
                <a:gd name="T44" fmla="*/ 4940 w 12137"/>
                <a:gd name="T45" fmla="*/ 9515 h 19578"/>
                <a:gd name="T46" fmla="*/ 8538 w 12137"/>
                <a:gd name="T47" fmla="*/ 5918 h 19578"/>
                <a:gd name="T48" fmla="*/ 8538 w 12137"/>
                <a:gd name="T49" fmla="*/ 5918 h 19578"/>
                <a:gd name="T50" fmla="*/ 12136 w 12137"/>
                <a:gd name="T51" fmla="*/ 9515 h 19578"/>
                <a:gd name="T52" fmla="*/ 12136 w 12137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37" h="19578">
                  <a:moveTo>
                    <a:pt x="12136" y="19577"/>
                  </a:moveTo>
                  <a:lnTo>
                    <a:pt x="9787" y="19577"/>
                  </a:lnTo>
                  <a:lnTo>
                    <a:pt x="9787" y="9515"/>
                  </a:lnTo>
                  <a:lnTo>
                    <a:pt x="9787" y="9515"/>
                  </a:lnTo>
                  <a:cubicBezTo>
                    <a:pt x="9787" y="8827"/>
                    <a:pt x="9226" y="8267"/>
                    <a:pt x="8538" y="8267"/>
                  </a:cubicBezTo>
                  <a:lnTo>
                    <a:pt x="8538" y="8267"/>
                  </a:lnTo>
                  <a:cubicBezTo>
                    <a:pt x="7850" y="8267"/>
                    <a:pt x="7289" y="8827"/>
                    <a:pt x="7289" y="9515"/>
                  </a:cubicBezTo>
                  <a:lnTo>
                    <a:pt x="7289" y="9949"/>
                  </a:lnTo>
                  <a:lnTo>
                    <a:pt x="7289" y="9949"/>
                  </a:lnTo>
                  <a:cubicBezTo>
                    <a:pt x="7289" y="11933"/>
                    <a:pt x="5676" y="13546"/>
                    <a:pt x="3692" y="13546"/>
                  </a:cubicBezTo>
                  <a:lnTo>
                    <a:pt x="3597" y="13546"/>
                  </a:lnTo>
                  <a:lnTo>
                    <a:pt x="3597" y="13546"/>
                  </a:lnTo>
                  <a:cubicBezTo>
                    <a:pt x="1614" y="13546"/>
                    <a:pt x="0" y="11933"/>
                    <a:pt x="0" y="9949"/>
                  </a:cubicBezTo>
                  <a:lnTo>
                    <a:pt x="0" y="0"/>
                  </a:lnTo>
                  <a:lnTo>
                    <a:pt x="2349" y="0"/>
                  </a:lnTo>
                  <a:lnTo>
                    <a:pt x="2349" y="9949"/>
                  </a:lnTo>
                  <a:lnTo>
                    <a:pt x="2349" y="9949"/>
                  </a:lnTo>
                  <a:cubicBezTo>
                    <a:pt x="2349" y="10637"/>
                    <a:pt x="2909" y="11197"/>
                    <a:pt x="3597" y="11197"/>
                  </a:cubicBezTo>
                  <a:lnTo>
                    <a:pt x="3692" y="11197"/>
                  </a:lnTo>
                  <a:lnTo>
                    <a:pt x="3692" y="11197"/>
                  </a:lnTo>
                  <a:cubicBezTo>
                    <a:pt x="4380" y="11197"/>
                    <a:pt x="4940" y="10637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531"/>
                    <a:pt x="6554" y="5918"/>
                    <a:pt x="8538" y="5918"/>
                  </a:cubicBezTo>
                  <a:lnTo>
                    <a:pt x="8538" y="5918"/>
                  </a:lnTo>
                  <a:cubicBezTo>
                    <a:pt x="10522" y="5918"/>
                    <a:pt x="12136" y="7531"/>
                    <a:pt x="12136" y="9515"/>
                  </a:cubicBezTo>
                  <a:lnTo>
                    <a:pt x="12136" y="19577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8" name="Freeform 4">
              <a:extLst>
                <a:ext uri="{FF2B5EF4-FFF2-40B4-BE49-F238E27FC236}">
                  <a16:creationId xmlns:a16="http://schemas.microsoft.com/office/drawing/2014/main" id="{C1D77E45-35B5-4B41-9113-C33F0194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856" y="0"/>
              <a:ext cx="8226509" cy="13716000"/>
            </a:xfrm>
            <a:custGeom>
              <a:avLst/>
              <a:gdLst>
                <a:gd name="T0" fmla="*/ 9786 w 11745"/>
                <a:gd name="T1" fmla="*/ 19577 h 19578"/>
                <a:gd name="T2" fmla="*/ 9786 w 11745"/>
                <a:gd name="T3" fmla="*/ 9515 h 19578"/>
                <a:gd name="T4" fmla="*/ 9786 w 11745"/>
                <a:gd name="T5" fmla="*/ 9515 h 19578"/>
                <a:gd name="T6" fmla="*/ 8342 w 11745"/>
                <a:gd name="T7" fmla="*/ 8071 h 19578"/>
                <a:gd name="T8" fmla="*/ 8342 w 11745"/>
                <a:gd name="T9" fmla="*/ 8071 h 19578"/>
                <a:gd name="T10" fmla="*/ 6897 w 11745"/>
                <a:gd name="T11" fmla="*/ 9515 h 19578"/>
                <a:gd name="T12" fmla="*/ 6897 w 11745"/>
                <a:gd name="T13" fmla="*/ 9949 h 19578"/>
                <a:gd name="T14" fmla="*/ 6897 w 11745"/>
                <a:gd name="T15" fmla="*/ 9949 h 19578"/>
                <a:gd name="T16" fmla="*/ 3496 w 11745"/>
                <a:gd name="T17" fmla="*/ 13351 h 19578"/>
                <a:gd name="T18" fmla="*/ 3401 w 11745"/>
                <a:gd name="T19" fmla="*/ 13351 h 19578"/>
                <a:gd name="T20" fmla="*/ 3401 w 11745"/>
                <a:gd name="T21" fmla="*/ 13351 h 19578"/>
                <a:gd name="T22" fmla="*/ 0 w 11745"/>
                <a:gd name="T23" fmla="*/ 9949 h 19578"/>
                <a:gd name="T24" fmla="*/ 0 w 11745"/>
                <a:gd name="T25" fmla="*/ 0 h 19578"/>
                <a:gd name="T26" fmla="*/ 1957 w 11745"/>
                <a:gd name="T27" fmla="*/ 0 h 19578"/>
                <a:gd name="T28" fmla="*/ 1957 w 11745"/>
                <a:gd name="T29" fmla="*/ 9949 h 19578"/>
                <a:gd name="T30" fmla="*/ 1957 w 11745"/>
                <a:gd name="T31" fmla="*/ 9949 h 19578"/>
                <a:gd name="T32" fmla="*/ 3401 w 11745"/>
                <a:gd name="T33" fmla="*/ 11393 h 19578"/>
                <a:gd name="T34" fmla="*/ 3496 w 11745"/>
                <a:gd name="T35" fmla="*/ 11393 h 19578"/>
                <a:gd name="T36" fmla="*/ 3496 w 11745"/>
                <a:gd name="T37" fmla="*/ 11393 h 19578"/>
                <a:gd name="T38" fmla="*/ 4940 w 11745"/>
                <a:gd name="T39" fmla="*/ 9949 h 19578"/>
                <a:gd name="T40" fmla="*/ 4940 w 11745"/>
                <a:gd name="T41" fmla="*/ 9515 h 19578"/>
                <a:gd name="T42" fmla="*/ 4940 w 11745"/>
                <a:gd name="T43" fmla="*/ 9515 h 19578"/>
                <a:gd name="T44" fmla="*/ 8342 w 11745"/>
                <a:gd name="T45" fmla="*/ 6114 h 19578"/>
                <a:gd name="T46" fmla="*/ 8342 w 11745"/>
                <a:gd name="T47" fmla="*/ 6114 h 19578"/>
                <a:gd name="T48" fmla="*/ 11744 w 11745"/>
                <a:gd name="T49" fmla="*/ 9515 h 19578"/>
                <a:gd name="T50" fmla="*/ 11744 w 11745"/>
                <a:gd name="T51" fmla="*/ 19577 h 19578"/>
                <a:gd name="T52" fmla="*/ 9786 w 11745"/>
                <a:gd name="T53" fmla="*/ 19577 h 19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45" h="19578">
                  <a:moveTo>
                    <a:pt x="9786" y="19577"/>
                  </a:moveTo>
                  <a:lnTo>
                    <a:pt x="9786" y="9515"/>
                  </a:lnTo>
                  <a:lnTo>
                    <a:pt x="9786" y="9515"/>
                  </a:lnTo>
                  <a:cubicBezTo>
                    <a:pt x="9786" y="8719"/>
                    <a:pt x="9138" y="8071"/>
                    <a:pt x="8342" y="8071"/>
                  </a:cubicBezTo>
                  <a:lnTo>
                    <a:pt x="8342" y="8071"/>
                  </a:lnTo>
                  <a:cubicBezTo>
                    <a:pt x="7546" y="8071"/>
                    <a:pt x="6897" y="8719"/>
                    <a:pt x="6897" y="9515"/>
                  </a:cubicBezTo>
                  <a:lnTo>
                    <a:pt x="6897" y="9949"/>
                  </a:lnTo>
                  <a:lnTo>
                    <a:pt x="6897" y="9949"/>
                  </a:lnTo>
                  <a:cubicBezTo>
                    <a:pt x="6897" y="11824"/>
                    <a:pt x="5371" y="13351"/>
                    <a:pt x="3496" y="13351"/>
                  </a:cubicBezTo>
                  <a:lnTo>
                    <a:pt x="3401" y="13351"/>
                  </a:lnTo>
                  <a:lnTo>
                    <a:pt x="3401" y="13351"/>
                  </a:lnTo>
                  <a:cubicBezTo>
                    <a:pt x="1526" y="13351"/>
                    <a:pt x="0" y="11824"/>
                    <a:pt x="0" y="9949"/>
                  </a:cubicBezTo>
                  <a:lnTo>
                    <a:pt x="0" y="0"/>
                  </a:lnTo>
                  <a:lnTo>
                    <a:pt x="1957" y="0"/>
                  </a:lnTo>
                  <a:lnTo>
                    <a:pt x="1957" y="9949"/>
                  </a:lnTo>
                  <a:lnTo>
                    <a:pt x="1957" y="9949"/>
                  </a:lnTo>
                  <a:cubicBezTo>
                    <a:pt x="1957" y="10745"/>
                    <a:pt x="2605" y="11393"/>
                    <a:pt x="3401" y="11393"/>
                  </a:cubicBezTo>
                  <a:lnTo>
                    <a:pt x="3496" y="11393"/>
                  </a:lnTo>
                  <a:lnTo>
                    <a:pt x="3496" y="11393"/>
                  </a:lnTo>
                  <a:cubicBezTo>
                    <a:pt x="4292" y="11393"/>
                    <a:pt x="4940" y="10745"/>
                    <a:pt x="4940" y="9949"/>
                  </a:cubicBezTo>
                  <a:lnTo>
                    <a:pt x="4940" y="9515"/>
                  </a:lnTo>
                  <a:lnTo>
                    <a:pt x="4940" y="9515"/>
                  </a:lnTo>
                  <a:cubicBezTo>
                    <a:pt x="4940" y="7640"/>
                    <a:pt x="6466" y="6114"/>
                    <a:pt x="8342" y="6114"/>
                  </a:cubicBezTo>
                  <a:lnTo>
                    <a:pt x="8342" y="6114"/>
                  </a:lnTo>
                  <a:cubicBezTo>
                    <a:pt x="10218" y="6114"/>
                    <a:pt x="11744" y="7640"/>
                    <a:pt x="11744" y="9515"/>
                  </a:cubicBezTo>
                  <a:lnTo>
                    <a:pt x="11744" y="19577"/>
                  </a:lnTo>
                  <a:lnTo>
                    <a:pt x="9786" y="19577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189" name="Freeform 5">
              <a:extLst>
                <a:ext uri="{FF2B5EF4-FFF2-40B4-BE49-F238E27FC236}">
                  <a16:creationId xmlns:a16="http://schemas.microsoft.com/office/drawing/2014/main" id="{D749D0C7-BF34-5644-8F7E-E64144823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3656" y="725960"/>
              <a:ext cx="6854909" cy="12291883"/>
            </a:xfrm>
            <a:custGeom>
              <a:avLst/>
              <a:gdLst>
                <a:gd name="T0" fmla="*/ 0 w 9787"/>
                <a:gd name="T1" fmla="*/ 0 h 17547"/>
                <a:gd name="T2" fmla="*/ 0 w 9787"/>
                <a:gd name="T3" fmla="*/ 8913 h 17547"/>
                <a:gd name="T4" fmla="*/ 0 w 9787"/>
                <a:gd name="T5" fmla="*/ 8913 h 17547"/>
                <a:gd name="T6" fmla="*/ 2422 w 9787"/>
                <a:gd name="T7" fmla="*/ 11336 h 17547"/>
                <a:gd name="T8" fmla="*/ 2517 w 9787"/>
                <a:gd name="T9" fmla="*/ 11336 h 17547"/>
                <a:gd name="T10" fmla="*/ 2517 w 9787"/>
                <a:gd name="T11" fmla="*/ 11336 h 17547"/>
                <a:gd name="T12" fmla="*/ 4940 w 9787"/>
                <a:gd name="T13" fmla="*/ 8913 h 17547"/>
                <a:gd name="T14" fmla="*/ 4940 w 9787"/>
                <a:gd name="T15" fmla="*/ 8479 h 17547"/>
                <a:gd name="T16" fmla="*/ 4940 w 9787"/>
                <a:gd name="T17" fmla="*/ 8479 h 17547"/>
                <a:gd name="T18" fmla="*/ 7363 w 9787"/>
                <a:gd name="T19" fmla="*/ 6056 h 17547"/>
                <a:gd name="T20" fmla="*/ 7363 w 9787"/>
                <a:gd name="T21" fmla="*/ 6056 h 17547"/>
                <a:gd name="T22" fmla="*/ 7363 w 9787"/>
                <a:gd name="T23" fmla="*/ 6056 h 17547"/>
                <a:gd name="T24" fmla="*/ 9786 w 9787"/>
                <a:gd name="T25" fmla="*/ 8479 h 17547"/>
                <a:gd name="T26" fmla="*/ 9786 w 9787"/>
                <a:gd name="T27" fmla="*/ 17546 h 17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87" h="17547">
                  <a:moveTo>
                    <a:pt x="0" y="0"/>
                  </a:moveTo>
                  <a:lnTo>
                    <a:pt x="0" y="8913"/>
                  </a:lnTo>
                  <a:lnTo>
                    <a:pt x="0" y="8913"/>
                  </a:lnTo>
                  <a:cubicBezTo>
                    <a:pt x="0" y="10251"/>
                    <a:pt x="1084" y="11336"/>
                    <a:pt x="2422" y="11336"/>
                  </a:cubicBezTo>
                  <a:lnTo>
                    <a:pt x="2517" y="11336"/>
                  </a:lnTo>
                  <a:lnTo>
                    <a:pt x="2517" y="11336"/>
                  </a:lnTo>
                  <a:cubicBezTo>
                    <a:pt x="3855" y="11336"/>
                    <a:pt x="4940" y="10251"/>
                    <a:pt x="4940" y="8913"/>
                  </a:cubicBezTo>
                  <a:lnTo>
                    <a:pt x="4940" y="8479"/>
                  </a:lnTo>
                  <a:lnTo>
                    <a:pt x="4940" y="8479"/>
                  </a:lnTo>
                  <a:cubicBezTo>
                    <a:pt x="4940" y="7142"/>
                    <a:pt x="6024" y="6056"/>
                    <a:pt x="7363" y="6056"/>
                  </a:cubicBezTo>
                  <a:lnTo>
                    <a:pt x="7363" y="6056"/>
                  </a:lnTo>
                  <a:lnTo>
                    <a:pt x="7363" y="6056"/>
                  </a:lnTo>
                  <a:cubicBezTo>
                    <a:pt x="8701" y="6056"/>
                    <a:pt x="9786" y="7142"/>
                    <a:pt x="9786" y="8479"/>
                  </a:cubicBezTo>
                  <a:lnTo>
                    <a:pt x="9786" y="17546"/>
                  </a:lnTo>
                </a:path>
              </a:pathLst>
            </a:custGeom>
            <a:noFill/>
            <a:ln w="38100" cap="flat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274" name="Freeform 273">
            <a:extLst>
              <a:ext uri="{FF2B5EF4-FFF2-40B4-BE49-F238E27FC236}">
                <a16:creationId xmlns:a16="http://schemas.microsoft.com/office/drawing/2014/main" id="{86382094-E09E-0045-9F2B-81022A2AB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6014" y="13203195"/>
            <a:ext cx="1281319" cy="385452"/>
          </a:xfrm>
          <a:custGeom>
            <a:avLst/>
            <a:gdLst>
              <a:gd name="connsiteX0" fmla="*/ 1149178 w 1281319"/>
              <a:gd name="connsiteY0" fmla="*/ 0 h 385452"/>
              <a:gd name="connsiteX1" fmla="*/ 1281319 w 1281319"/>
              <a:gd name="connsiteY1" fmla="*/ 0 h 385452"/>
              <a:gd name="connsiteX2" fmla="*/ 1281319 w 1281319"/>
              <a:gd name="connsiteY2" fmla="*/ 385452 h 385452"/>
              <a:gd name="connsiteX3" fmla="*/ 1149178 w 1281319"/>
              <a:gd name="connsiteY3" fmla="*/ 385452 h 385452"/>
              <a:gd name="connsiteX4" fmla="*/ 957648 w 1281319"/>
              <a:gd name="connsiteY4" fmla="*/ 0 h 385452"/>
              <a:gd name="connsiteX5" fmla="*/ 1089789 w 1281319"/>
              <a:gd name="connsiteY5" fmla="*/ 0 h 385452"/>
              <a:gd name="connsiteX6" fmla="*/ 1089789 w 1281319"/>
              <a:gd name="connsiteY6" fmla="*/ 385452 h 385452"/>
              <a:gd name="connsiteX7" fmla="*/ 957648 w 1281319"/>
              <a:gd name="connsiteY7" fmla="*/ 385452 h 385452"/>
              <a:gd name="connsiteX8" fmla="*/ 766119 w 1281319"/>
              <a:gd name="connsiteY8" fmla="*/ 0 h 385452"/>
              <a:gd name="connsiteX9" fmla="*/ 898260 w 1281319"/>
              <a:gd name="connsiteY9" fmla="*/ 0 h 385452"/>
              <a:gd name="connsiteX10" fmla="*/ 898260 w 1281319"/>
              <a:gd name="connsiteY10" fmla="*/ 385452 h 385452"/>
              <a:gd name="connsiteX11" fmla="*/ 766119 w 1281319"/>
              <a:gd name="connsiteY11" fmla="*/ 385452 h 385452"/>
              <a:gd name="connsiteX12" fmla="*/ 574589 w 1281319"/>
              <a:gd name="connsiteY12" fmla="*/ 0 h 385452"/>
              <a:gd name="connsiteX13" fmla="*/ 706730 w 1281319"/>
              <a:gd name="connsiteY13" fmla="*/ 0 h 385452"/>
              <a:gd name="connsiteX14" fmla="*/ 706730 w 1281319"/>
              <a:gd name="connsiteY14" fmla="*/ 385452 h 385452"/>
              <a:gd name="connsiteX15" fmla="*/ 574589 w 1281319"/>
              <a:gd name="connsiteY15" fmla="*/ 385452 h 385452"/>
              <a:gd name="connsiteX16" fmla="*/ 383059 w 1281319"/>
              <a:gd name="connsiteY16" fmla="*/ 0 h 385452"/>
              <a:gd name="connsiteX17" fmla="*/ 518275 w 1281319"/>
              <a:gd name="connsiteY17" fmla="*/ 0 h 385452"/>
              <a:gd name="connsiteX18" fmla="*/ 518275 w 1281319"/>
              <a:gd name="connsiteY18" fmla="*/ 385452 h 385452"/>
              <a:gd name="connsiteX19" fmla="*/ 383059 w 1281319"/>
              <a:gd name="connsiteY19" fmla="*/ 385452 h 385452"/>
              <a:gd name="connsiteX20" fmla="*/ 191529 w 1281319"/>
              <a:gd name="connsiteY20" fmla="*/ 0 h 385452"/>
              <a:gd name="connsiteX21" fmla="*/ 323670 w 1281319"/>
              <a:gd name="connsiteY21" fmla="*/ 0 h 385452"/>
              <a:gd name="connsiteX22" fmla="*/ 323670 w 1281319"/>
              <a:gd name="connsiteY22" fmla="*/ 385452 h 385452"/>
              <a:gd name="connsiteX23" fmla="*/ 191529 w 1281319"/>
              <a:gd name="connsiteY23" fmla="*/ 385452 h 385452"/>
              <a:gd name="connsiteX24" fmla="*/ 0 w 1281319"/>
              <a:gd name="connsiteY24" fmla="*/ 0 h 385452"/>
              <a:gd name="connsiteX25" fmla="*/ 135216 w 1281319"/>
              <a:gd name="connsiteY25" fmla="*/ 0 h 385452"/>
              <a:gd name="connsiteX26" fmla="*/ 135216 w 1281319"/>
              <a:gd name="connsiteY26" fmla="*/ 385452 h 385452"/>
              <a:gd name="connsiteX27" fmla="*/ 0 w 1281319"/>
              <a:gd name="connsiteY27" fmla="*/ 385452 h 385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1319" h="385452">
                <a:moveTo>
                  <a:pt x="1149178" y="0"/>
                </a:moveTo>
                <a:lnTo>
                  <a:pt x="1281319" y="0"/>
                </a:lnTo>
                <a:lnTo>
                  <a:pt x="1281319" y="385452"/>
                </a:lnTo>
                <a:lnTo>
                  <a:pt x="1149178" y="385452"/>
                </a:lnTo>
                <a:close/>
                <a:moveTo>
                  <a:pt x="957648" y="0"/>
                </a:moveTo>
                <a:lnTo>
                  <a:pt x="1089789" y="0"/>
                </a:lnTo>
                <a:lnTo>
                  <a:pt x="1089789" y="385452"/>
                </a:lnTo>
                <a:lnTo>
                  <a:pt x="957648" y="385452"/>
                </a:lnTo>
                <a:close/>
                <a:moveTo>
                  <a:pt x="766119" y="0"/>
                </a:moveTo>
                <a:lnTo>
                  <a:pt x="898260" y="0"/>
                </a:lnTo>
                <a:lnTo>
                  <a:pt x="898260" y="385452"/>
                </a:lnTo>
                <a:lnTo>
                  <a:pt x="766119" y="385452"/>
                </a:lnTo>
                <a:close/>
                <a:moveTo>
                  <a:pt x="574589" y="0"/>
                </a:moveTo>
                <a:lnTo>
                  <a:pt x="706730" y="0"/>
                </a:lnTo>
                <a:lnTo>
                  <a:pt x="706730" y="385452"/>
                </a:lnTo>
                <a:lnTo>
                  <a:pt x="574589" y="385452"/>
                </a:lnTo>
                <a:close/>
                <a:moveTo>
                  <a:pt x="383059" y="0"/>
                </a:moveTo>
                <a:lnTo>
                  <a:pt x="518275" y="0"/>
                </a:lnTo>
                <a:lnTo>
                  <a:pt x="518275" y="385452"/>
                </a:lnTo>
                <a:lnTo>
                  <a:pt x="383059" y="385452"/>
                </a:lnTo>
                <a:close/>
                <a:moveTo>
                  <a:pt x="191529" y="0"/>
                </a:moveTo>
                <a:lnTo>
                  <a:pt x="323670" y="0"/>
                </a:lnTo>
                <a:lnTo>
                  <a:pt x="323670" y="385452"/>
                </a:lnTo>
                <a:lnTo>
                  <a:pt x="191529" y="385452"/>
                </a:lnTo>
                <a:close/>
                <a:moveTo>
                  <a:pt x="0" y="0"/>
                </a:moveTo>
                <a:lnTo>
                  <a:pt x="135216" y="0"/>
                </a:lnTo>
                <a:lnTo>
                  <a:pt x="135216" y="385452"/>
                </a:lnTo>
                <a:lnTo>
                  <a:pt x="0" y="385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FFFF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sp>
        <p:nvSpPr>
          <p:cNvPr id="273" name="Freeform 272">
            <a:extLst>
              <a:ext uri="{FF2B5EF4-FFF2-40B4-BE49-F238E27FC236}">
                <a16:creationId xmlns:a16="http://schemas.microsoft.com/office/drawing/2014/main" id="{1DEE8867-F24F-524A-B0BB-B01FDFE94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105" y="169907"/>
            <a:ext cx="1284394" cy="385449"/>
          </a:xfrm>
          <a:custGeom>
            <a:avLst/>
            <a:gdLst>
              <a:gd name="connsiteX0" fmla="*/ 1149178 w 1284394"/>
              <a:gd name="connsiteY0" fmla="*/ 0 h 385449"/>
              <a:gd name="connsiteX1" fmla="*/ 1284394 w 1284394"/>
              <a:gd name="connsiteY1" fmla="*/ 0 h 385449"/>
              <a:gd name="connsiteX2" fmla="*/ 1284394 w 1284394"/>
              <a:gd name="connsiteY2" fmla="*/ 385449 h 385449"/>
              <a:gd name="connsiteX3" fmla="*/ 1149178 w 1284394"/>
              <a:gd name="connsiteY3" fmla="*/ 385449 h 385449"/>
              <a:gd name="connsiteX4" fmla="*/ 957648 w 1284394"/>
              <a:gd name="connsiteY4" fmla="*/ 0 h 385449"/>
              <a:gd name="connsiteX5" fmla="*/ 1092864 w 1284394"/>
              <a:gd name="connsiteY5" fmla="*/ 0 h 385449"/>
              <a:gd name="connsiteX6" fmla="*/ 1092864 w 1284394"/>
              <a:gd name="connsiteY6" fmla="*/ 385449 h 385449"/>
              <a:gd name="connsiteX7" fmla="*/ 957648 w 1284394"/>
              <a:gd name="connsiteY7" fmla="*/ 385449 h 385449"/>
              <a:gd name="connsiteX8" fmla="*/ 766119 w 1284394"/>
              <a:gd name="connsiteY8" fmla="*/ 0 h 385449"/>
              <a:gd name="connsiteX9" fmla="*/ 898257 w 1284394"/>
              <a:gd name="connsiteY9" fmla="*/ 0 h 385449"/>
              <a:gd name="connsiteX10" fmla="*/ 898257 w 1284394"/>
              <a:gd name="connsiteY10" fmla="*/ 385449 h 385449"/>
              <a:gd name="connsiteX11" fmla="*/ 766119 w 1284394"/>
              <a:gd name="connsiteY11" fmla="*/ 385449 h 385449"/>
              <a:gd name="connsiteX12" fmla="*/ 574589 w 1284394"/>
              <a:gd name="connsiteY12" fmla="*/ 0 h 385449"/>
              <a:gd name="connsiteX13" fmla="*/ 706727 w 1284394"/>
              <a:gd name="connsiteY13" fmla="*/ 0 h 385449"/>
              <a:gd name="connsiteX14" fmla="*/ 706727 w 1284394"/>
              <a:gd name="connsiteY14" fmla="*/ 385449 h 385449"/>
              <a:gd name="connsiteX15" fmla="*/ 574589 w 1284394"/>
              <a:gd name="connsiteY15" fmla="*/ 385449 h 385449"/>
              <a:gd name="connsiteX16" fmla="*/ 383059 w 1284394"/>
              <a:gd name="connsiteY16" fmla="*/ 0 h 385449"/>
              <a:gd name="connsiteX17" fmla="*/ 515197 w 1284394"/>
              <a:gd name="connsiteY17" fmla="*/ 0 h 385449"/>
              <a:gd name="connsiteX18" fmla="*/ 515197 w 1284394"/>
              <a:gd name="connsiteY18" fmla="*/ 385449 h 385449"/>
              <a:gd name="connsiteX19" fmla="*/ 383059 w 1284394"/>
              <a:gd name="connsiteY19" fmla="*/ 385449 h 385449"/>
              <a:gd name="connsiteX20" fmla="*/ 191530 w 1284394"/>
              <a:gd name="connsiteY20" fmla="*/ 0 h 385449"/>
              <a:gd name="connsiteX21" fmla="*/ 323668 w 1284394"/>
              <a:gd name="connsiteY21" fmla="*/ 0 h 385449"/>
              <a:gd name="connsiteX22" fmla="*/ 323668 w 1284394"/>
              <a:gd name="connsiteY22" fmla="*/ 385449 h 385449"/>
              <a:gd name="connsiteX23" fmla="*/ 191530 w 1284394"/>
              <a:gd name="connsiteY23" fmla="*/ 385449 h 385449"/>
              <a:gd name="connsiteX24" fmla="*/ 0 w 1284394"/>
              <a:gd name="connsiteY24" fmla="*/ 0 h 385449"/>
              <a:gd name="connsiteX25" fmla="*/ 132138 w 1284394"/>
              <a:gd name="connsiteY25" fmla="*/ 0 h 385449"/>
              <a:gd name="connsiteX26" fmla="*/ 132138 w 1284394"/>
              <a:gd name="connsiteY26" fmla="*/ 385449 h 385449"/>
              <a:gd name="connsiteX27" fmla="*/ 0 w 1284394"/>
              <a:gd name="connsiteY27" fmla="*/ 385449 h 385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284394" h="385449">
                <a:moveTo>
                  <a:pt x="1149178" y="0"/>
                </a:moveTo>
                <a:lnTo>
                  <a:pt x="1284394" y="0"/>
                </a:lnTo>
                <a:lnTo>
                  <a:pt x="1284394" y="385449"/>
                </a:lnTo>
                <a:lnTo>
                  <a:pt x="1149178" y="385449"/>
                </a:lnTo>
                <a:close/>
                <a:moveTo>
                  <a:pt x="957648" y="0"/>
                </a:moveTo>
                <a:lnTo>
                  <a:pt x="1092864" y="0"/>
                </a:lnTo>
                <a:lnTo>
                  <a:pt x="1092864" y="385449"/>
                </a:lnTo>
                <a:lnTo>
                  <a:pt x="957648" y="385449"/>
                </a:lnTo>
                <a:close/>
                <a:moveTo>
                  <a:pt x="766119" y="0"/>
                </a:moveTo>
                <a:lnTo>
                  <a:pt x="898257" y="0"/>
                </a:lnTo>
                <a:lnTo>
                  <a:pt x="898257" y="385449"/>
                </a:lnTo>
                <a:lnTo>
                  <a:pt x="766119" y="385449"/>
                </a:lnTo>
                <a:close/>
                <a:moveTo>
                  <a:pt x="574589" y="0"/>
                </a:moveTo>
                <a:lnTo>
                  <a:pt x="706727" y="0"/>
                </a:lnTo>
                <a:lnTo>
                  <a:pt x="706727" y="385449"/>
                </a:lnTo>
                <a:lnTo>
                  <a:pt x="574589" y="385449"/>
                </a:lnTo>
                <a:close/>
                <a:moveTo>
                  <a:pt x="383059" y="0"/>
                </a:moveTo>
                <a:lnTo>
                  <a:pt x="515197" y="0"/>
                </a:lnTo>
                <a:lnTo>
                  <a:pt x="515197" y="385449"/>
                </a:lnTo>
                <a:lnTo>
                  <a:pt x="383059" y="385449"/>
                </a:lnTo>
                <a:close/>
                <a:moveTo>
                  <a:pt x="191530" y="0"/>
                </a:moveTo>
                <a:lnTo>
                  <a:pt x="323668" y="0"/>
                </a:lnTo>
                <a:lnTo>
                  <a:pt x="323668" y="385449"/>
                </a:lnTo>
                <a:lnTo>
                  <a:pt x="191530" y="385449"/>
                </a:lnTo>
                <a:close/>
                <a:moveTo>
                  <a:pt x="0" y="0"/>
                </a:moveTo>
                <a:lnTo>
                  <a:pt x="132138" y="0"/>
                </a:lnTo>
                <a:lnTo>
                  <a:pt x="132138" y="385449"/>
                </a:lnTo>
                <a:lnTo>
                  <a:pt x="0" y="38544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Fira Sans Light" panose="020B04030500000200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0B70DA-8E3E-2B4E-91F1-4AD0C816E922}"/>
              </a:ext>
            </a:extLst>
          </p:cNvPr>
          <p:cNvGrpSpPr/>
          <p:nvPr/>
        </p:nvGrpSpPr>
        <p:grpSpPr>
          <a:xfrm flipV="1">
            <a:off x="14281186" y="2350545"/>
            <a:ext cx="645639" cy="1231291"/>
            <a:chOff x="12980163" y="11686404"/>
            <a:chExt cx="645639" cy="1071948"/>
          </a:xfrm>
        </p:grpSpPr>
        <p:sp>
          <p:nvSpPr>
            <p:cNvPr id="204" name="Freeform 20">
              <a:extLst>
                <a:ext uri="{FF2B5EF4-FFF2-40B4-BE49-F238E27FC236}">
                  <a16:creationId xmlns:a16="http://schemas.microsoft.com/office/drawing/2014/main" id="{70FBDDF2-001E-9D4D-86EF-34B50F7B92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5035" y="11686404"/>
              <a:ext cx="515895" cy="1071948"/>
            </a:xfrm>
            <a:custGeom>
              <a:avLst/>
              <a:gdLst>
                <a:gd name="T0" fmla="*/ 654 w 737"/>
                <a:gd name="T1" fmla="*/ 1530 h 1531"/>
                <a:gd name="T2" fmla="*/ 81 w 737"/>
                <a:gd name="T3" fmla="*/ 1530 h 1531"/>
                <a:gd name="T4" fmla="*/ 81 w 737"/>
                <a:gd name="T5" fmla="*/ 1530 h 1531"/>
                <a:gd name="T6" fmla="*/ 0 w 737"/>
                <a:gd name="T7" fmla="*/ 1449 h 1531"/>
                <a:gd name="T8" fmla="*/ 0 w 737"/>
                <a:gd name="T9" fmla="*/ 202 h 1531"/>
                <a:gd name="T10" fmla="*/ 0 w 737"/>
                <a:gd name="T11" fmla="*/ 202 h 1531"/>
                <a:gd name="T12" fmla="*/ 202 w 737"/>
                <a:gd name="T13" fmla="*/ 0 h 1531"/>
                <a:gd name="T14" fmla="*/ 533 w 737"/>
                <a:gd name="T15" fmla="*/ 0 h 1531"/>
                <a:gd name="T16" fmla="*/ 533 w 737"/>
                <a:gd name="T17" fmla="*/ 0 h 1531"/>
                <a:gd name="T18" fmla="*/ 736 w 737"/>
                <a:gd name="T19" fmla="*/ 202 h 1531"/>
                <a:gd name="T20" fmla="*/ 736 w 737"/>
                <a:gd name="T21" fmla="*/ 1449 h 1531"/>
                <a:gd name="T22" fmla="*/ 736 w 737"/>
                <a:gd name="T23" fmla="*/ 1449 h 1531"/>
                <a:gd name="T24" fmla="*/ 654 w 737"/>
                <a:gd name="T25" fmla="*/ 1530 h 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7" h="1531">
                  <a:moveTo>
                    <a:pt x="654" y="1530"/>
                  </a:moveTo>
                  <a:lnTo>
                    <a:pt x="81" y="1530"/>
                  </a:lnTo>
                  <a:lnTo>
                    <a:pt x="81" y="1530"/>
                  </a:lnTo>
                  <a:cubicBezTo>
                    <a:pt x="37" y="1530"/>
                    <a:pt x="0" y="1493"/>
                    <a:pt x="0" y="1449"/>
                  </a:cubicBezTo>
                  <a:lnTo>
                    <a:pt x="0" y="202"/>
                  </a:lnTo>
                  <a:lnTo>
                    <a:pt x="0" y="202"/>
                  </a:lnTo>
                  <a:cubicBezTo>
                    <a:pt x="0" y="91"/>
                    <a:pt x="91" y="0"/>
                    <a:pt x="202" y="0"/>
                  </a:cubicBezTo>
                  <a:lnTo>
                    <a:pt x="533" y="0"/>
                  </a:lnTo>
                  <a:lnTo>
                    <a:pt x="533" y="0"/>
                  </a:lnTo>
                  <a:cubicBezTo>
                    <a:pt x="644" y="0"/>
                    <a:pt x="736" y="91"/>
                    <a:pt x="736" y="202"/>
                  </a:cubicBezTo>
                  <a:lnTo>
                    <a:pt x="736" y="1449"/>
                  </a:lnTo>
                  <a:lnTo>
                    <a:pt x="736" y="1449"/>
                  </a:lnTo>
                  <a:cubicBezTo>
                    <a:pt x="736" y="1493"/>
                    <a:pt x="699" y="1530"/>
                    <a:pt x="654" y="153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5" name="Freeform 21">
              <a:extLst>
                <a:ext uri="{FF2B5EF4-FFF2-40B4-BE49-F238E27FC236}">
                  <a16:creationId xmlns:a16="http://schemas.microsoft.com/office/drawing/2014/main" id="{7A461BFB-469D-D74C-B443-DF6B0572D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1717296"/>
              <a:ext cx="451022" cy="973094"/>
            </a:xfrm>
            <a:custGeom>
              <a:avLst/>
              <a:gdLst>
                <a:gd name="T0" fmla="*/ 0 w 642"/>
                <a:gd name="T1" fmla="*/ 1380 h 1390"/>
                <a:gd name="T2" fmla="*/ 0 w 642"/>
                <a:gd name="T3" fmla="*/ 40 h 1390"/>
                <a:gd name="T4" fmla="*/ 0 w 642"/>
                <a:gd name="T5" fmla="*/ 40 h 1390"/>
                <a:gd name="T6" fmla="*/ 38 w 642"/>
                <a:gd name="T7" fmla="*/ 0 h 1390"/>
                <a:gd name="T8" fmla="*/ 603 w 642"/>
                <a:gd name="T9" fmla="*/ 0 h 1390"/>
                <a:gd name="T10" fmla="*/ 603 w 642"/>
                <a:gd name="T11" fmla="*/ 0 h 1390"/>
                <a:gd name="T12" fmla="*/ 641 w 642"/>
                <a:gd name="T13" fmla="*/ 40 h 1390"/>
                <a:gd name="T14" fmla="*/ 641 w 642"/>
                <a:gd name="T15" fmla="*/ 1380 h 1390"/>
                <a:gd name="T16" fmla="*/ 641 w 642"/>
                <a:gd name="T17" fmla="*/ 1380 h 1390"/>
                <a:gd name="T18" fmla="*/ 633 w 642"/>
                <a:gd name="T19" fmla="*/ 1389 h 1390"/>
                <a:gd name="T20" fmla="*/ 9 w 642"/>
                <a:gd name="T21" fmla="*/ 1389 h 1390"/>
                <a:gd name="T22" fmla="*/ 9 w 642"/>
                <a:gd name="T23" fmla="*/ 1389 h 1390"/>
                <a:gd name="T24" fmla="*/ 0 w 642"/>
                <a:gd name="T25" fmla="*/ 1380 h 1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1390">
                  <a:moveTo>
                    <a:pt x="0" y="1380"/>
                  </a:moveTo>
                  <a:lnTo>
                    <a:pt x="0" y="40"/>
                  </a:lnTo>
                  <a:lnTo>
                    <a:pt x="0" y="40"/>
                  </a:lnTo>
                  <a:cubicBezTo>
                    <a:pt x="0" y="18"/>
                    <a:pt x="17" y="0"/>
                    <a:pt x="38" y="0"/>
                  </a:cubicBezTo>
                  <a:lnTo>
                    <a:pt x="603" y="0"/>
                  </a:lnTo>
                  <a:lnTo>
                    <a:pt x="603" y="0"/>
                  </a:lnTo>
                  <a:cubicBezTo>
                    <a:pt x="625" y="0"/>
                    <a:pt x="641" y="18"/>
                    <a:pt x="641" y="40"/>
                  </a:cubicBezTo>
                  <a:lnTo>
                    <a:pt x="641" y="1380"/>
                  </a:lnTo>
                  <a:lnTo>
                    <a:pt x="641" y="1380"/>
                  </a:lnTo>
                  <a:cubicBezTo>
                    <a:pt x="641" y="1385"/>
                    <a:pt x="638" y="1389"/>
                    <a:pt x="633" y="1389"/>
                  </a:cubicBezTo>
                  <a:lnTo>
                    <a:pt x="9" y="1389"/>
                  </a:lnTo>
                  <a:lnTo>
                    <a:pt x="9" y="1389"/>
                  </a:lnTo>
                  <a:cubicBezTo>
                    <a:pt x="4" y="1389"/>
                    <a:pt x="0" y="1385"/>
                    <a:pt x="0" y="138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6" name="Freeform 22">
              <a:extLst>
                <a:ext uri="{FF2B5EF4-FFF2-40B4-BE49-F238E27FC236}">
                  <a16:creationId xmlns:a16="http://schemas.microsoft.com/office/drawing/2014/main" id="{0AAFA804-8CC6-B448-99BC-905E9DF2B6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80163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7" name="Freeform 23">
              <a:extLst>
                <a:ext uri="{FF2B5EF4-FFF2-40B4-BE49-F238E27FC236}">
                  <a16:creationId xmlns:a16="http://schemas.microsoft.com/office/drawing/2014/main" id="{A4627AFB-2DAD-7843-AE74-B38AF0204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26948" y="12054016"/>
              <a:ext cx="98854" cy="40160"/>
            </a:xfrm>
            <a:custGeom>
              <a:avLst/>
              <a:gdLst>
                <a:gd name="T0" fmla="*/ 112 w 141"/>
                <a:gd name="T1" fmla="*/ 55 h 56"/>
                <a:gd name="T2" fmla="*/ 28 w 141"/>
                <a:gd name="T3" fmla="*/ 55 h 56"/>
                <a:gd name="T4" fmla="*/ 28 w 141"/>
                <a:gd name="T5" fmla="*/ 55 h 56"/>
                <a:gd name="T6" fmla="*/ 0 w 141"/>
                <a:gd name="T7" fmla="*/ 27 h 56"/>
                <a:gd name="T8" fmla="*/ 0 w 141"/>
                <a:gd name="T9" fmla="*/ 27 h 56"/>
                <a:gd name="T10" fmla="*/ 28 w 141"/>
                <a:gd name="T11" fmla="*/ 0 h 56"/>
                <a:gd name="T12" fmla="*/ 112 w 141"/>
                <a:gd name="T13" fmla="*/ 0 h 56"/>
                <a:gd name="T14" fmla="*/ 112 w 141"/>
                <a:gd name="T15" fmla="*/ 0 h 56"/>
                <a:gd name="T16" fmla="*/ 140 w 141"/>
                <a:gd name="T17" fmla="*/ 27 h 56"/>
                <a:gd name="T18" fmla="*/ 140 w 141"/>
                <a:gd name="T19" fmla="*/ 27 h 56"/>
                <a:gd name="T20" fmla="*/ 112 w 141"/>
                <a:gd name="T21" fmla="*/ 5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1" h="56">
                  <a:moveTo>
                    <a:pt x="112" y="55"/>
                  </a:moveTo>
                  <a:lnTo>
                    <a:pt x="28" y="55"/>
                  </a:lnTo>
                  <a:lnTo>
                    <a:pt x="28" y="55"/>
                  </a:lnTo>
                  <a:cubicBezTo>
                    <a:pt x="13" y="55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3" y="0"/>
                    <a:pt x="28" y="0"/>
                  </a:cubicBezTo>
                  <a:lnTo>
                    <a:pt x="112" y="0"/>
                  </a:lnTo>
                  <a:lnTo>
                    <a:pt x="112" y="0"/>
                  </a:lnTo>
                  <a:cubicBezTo>
                    <a:pt x="127" y="0"/>
                    <a:pt x="140" y="12"/>
                    <a:pt x="140" y="27"/>
                  </a:cubicBezTo>
                  <a:lnTo>
                    <a:pt x="140" y="27"/>
                  </a:lnTo>
                  <a:cubicBezTo>
                    <a:pt x="140" y="42"/>
                    <a:pt x="127" y="55"/>
                    <a:pt x="112" y="55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8" name="Freeform 24">
              <a:extLst>
                <a:ext uri="{FF2B5EF4-FFF2-40B4-BE49-F238E27FC236}">
                  <a16:creationId xmlns:a16="http://schemas.microsoft.com/office/drawing/2014/main" id="{EAB78CD2-45D7-9646-B0B7-B84C6C679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0640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09" name="Freeform 25">
              <a:extLst>
                <a:ext uri="{FF2B5EF4-FFF2-40B4-BE49-F238E27FC236}">
                  <a16:creationId xmlns:a16="http://schemas.microsoft.com/office/drawing/2014/main" id="{D9803A11-C9EC-2744-A67D-B2797AFD9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7202" y="12708924"/>
              <a:ext cx="108123" cy="30892"/>
            </a:xfrm>
            <a:custGeom>
              <a:avLst/>
              <a:gdLst>
                <a:gd name="T0" fmla="*/ 132 w 155"/>
                <a:gd name="T1" fmla="*/ 0 h 44"/>
                <a:gd name="T2" fmla="*/ 22 w 155"/>
                <a:gd name="T3" fmla="*/ 0 h 44"/>
                <a:gd name="T4" fmla="*/ 22 w 155"/>
                <a:gd name="T5" fmla="*/ 0 h 44"/>
                <a:gd name="T6" fmla="*/ 0 w 155"/>
                <a:gd name="T7" fmla="*/ 22 h 44"/>
                <a:gd name="T8" fmla="*/ 0 w 155"/>
                <a:gd name="T9" fmla="*/ 22 h 44"/>
                <a:gd name="T10" fmla="*/ 22 w 155"/>
                <a:gd name="T11" fmla="*/ 43 h 44"/>
                <a:gd name="T12" fmla="*/ 132 w 155"/>
                <a:gd name="T13" fmla="*/ 43 h 44"/>
                <a:gd name="T14" fmla="*/ 132 w 155"/>
                <a:gd name="T15" fmla="*/ 43 h 44"/>
                <a:gd name="T16" fmla="*/ 154 w 155"/>
                <a:gd name="T17" fmla="*/ 22 h 44"/>
                <a:gd name="T18" fmla="*/ 154 w 155"/>
                <a:gd name="T19" fmla="*/ 22 h 44"/>
                <a:gd name="T20" fmla="*/ 132 w 155"/>
                <a:gd name="T2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5" h="44">
                  <a:moveTo>
                    <a:pt x="132" y="0"/>
                  </a:moveTo>
                  <a:lnTo>
                    <a:pt x="22" y="0"/>
                  </a:ln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  <a:lnTo>
                    <a:pt x="0" y="22"/>
                  </a:lnTo>
                  <a:cubicBezTo>
                    <a:pt x="0" y="34"/>
                    <a:pt x="10" y="43"/>
                    <a:pt x="22" y="43"/>
                  </a:cubicBezTo>
                  <a:lnTo>
                    <a:pt x="132" y="43"/>
                  </a:lnTo>
                  <a:lnTo>
                    <a:pt x="132" y="43"/>
                  </a:lnTo>
                  <a:cubicBezTo>
                    <a:pt x="144" y="43"/>
                    <a:pt x="154" y="34"/>
                    <a:pt x="154" y="22"/>
                  </a:cubicBezTo>
                  <a:lnTo>
                    <a:pt x="154" y="22"/>
                  </a:lnTo>
                  <a:cubicBezTo>
                    <a:pt x="154" y="9"/>
                    <a:pt x="144" y="0"/>
                    <a:pt x="132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0" name="Freeform 26">
              <a:extLst>
                <a:ext uri="{FF2B5EF4-FFF2-40B4-BE49-F238E27FC236}">
                  <a16:creationId xmlns:a16="http://schemas.microsoft.com/office/drawing/2014/main" id="{8D100058-E5D7-0E47-AE05-C941CB33E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37363" y="11742009"/>
              <a:ext cx="77229" cy="105032"/>
            </a:xfrm>
            <a:custGeom>
              <a:avLst/>
              <a:gdLst>
                <a:gd name="T0" fmla="*/ 83 w 109"/>
                <a:gd name="T1" fmla="*/ 149 h 150"/>
                <a:gd name="T2" fmla="*/ 83 w 109"/>
                <a:gd name="T3" fmla="*/ 149 h 150"/>
                <a:gd name="T4" fmla="*/ 57 w 109"/>
                <a:gd name="T5" fmla="*/ 123 h 150"/>
                <a:gd name="T6" fmla="*/ 57 w 109"/>
                <a:gd name="T7" fmla="*/ 123 h 150"/>
                <a:gd name="T8" fmla="*/ 16 w 109"/>
                <a:gd name="T9" fmla="*/ 50 h 150"/>
                <a:gd name="T10" fmla="*/ 16 w 109"/>
                <a:gd name="T11" fmla="*/ 50 h 150"/>
                <a:gd name="T12" fmla="*/ 6 w 109"/>
                <a:gd name="T13" fmla="*/ 16 h 150"/>
                <a:gd name="T14" fmla="*/ 6 w 109"/>
                <a:gd name="T15" fmla="*/ 16 h 150"/>
                <a:gd name="T16" fmla="*/ 42 w 109"/>
                <a:gd name="T17" fmla="*/ 7 h 150"/>
                <a:gd name="T18" fmla="*/ 42 w 109"/>
                <a:gd name="T19" fmla="*/ 7 h 150"/>
                <a:gd name="T20" fmla="*/ 108 w 109"/>
                <a:gd name="T21" fmla="*/ 123 h 150"/>
                <a:gd name="T22" fmla="*/ 108 w 109"/>
                <a:gd name="T23" fmla="*/ 123 h 150"/>
                <a:gd name="T24" fmla="*/ 83 w 109"/>
                <a:gd name="T25" fmla="*/ 149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150">
                  <a:moveTo>
                    <a:pt x="83" y="149"/>
                  </a:moveTo>
                  <a:lnTo>
                    <a:pt x="83" y="149"/>
                  </a:lnTo>
                  <a:cubicBezTo>
                    <a:pt x="69" y="149"/>
                    <a:pt x="57" y="137"/>
                    <a:pt x="57" y="123"/>
                  </a:cubicBezTo>
                  <a:lnTo>
                    <a:pt x="57" y="123"/>
                  </a:lnTo>
                  <a:cubicBezTo>
                    <a:pt x="57" y="93"/>
                    <a:pt x="42" y="66"/>
                    <a:pt x="16" y="50"/>
                  </a:cubicBezTo>
                  <a:lnTo>
                    <a:pt x="16" y="50"/>
                  </a:lnTo>
                  <a:cubicBezTo>
                    <a:pt x="4" y="43"/>
                    <a:pt x="0" y="28"/>
                    <a:pt x="6" y="16"/>
                  </a:cubicBezTo>
                  <a:lnTo>
                    <a:pt x="6" y="16"/>
                  </a:lnTo>
                  <a:cubicBezTo>
                    <a:pt x="13" y="4"/>
                    <a:pt x="29" y="0"/>
                    <a:pt x="42" y="7"/>
                  </a:cubicBezTo>
                  <a:lnTo>
                    <a:pt x="42" y="7"/>
                  </a:lnTo>
                  <a:cubicBezTo>
                    <a:pt x="83" y="31"/>
                    <a:pt x="108" y="75"/>
                    <a:pt x="108" y="123"/>
                  </a:cubicBezTo>
                  <a:lnTo>
                    <a:pt x="108" y="123"/>
                  </a:lnTo>
                  <a:cubicBezTo>
                    <a:pt x="108" y="137"/>
                    <a:pt x="97" y="149"/>
                    <a:pt x="83" y="149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1" name="Freeform 27">
              <a:extLst>
                <a:ext uri="{FF2B5EF4-FFF2-40B4-BE49-F238E27FC236}">
                  <a16:creationId xmlns:a16="http://schemas.microsoft.com/office/drawing/2014/main" id="{87ED248E-F05D-7D4D-962F-013AD52598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4462" y="11738919"/>
              <a:ext cx="77231" cy="105032"/>
            </a:xfrm>
            <a:custGeom>
              <a:avLst/>
              <a:gdLst>
                <a:gd name="T0" fmla="*/ 26 w 110"/>
                <a:gd name="T1" fmla="*/ 150 h 151"/>
                <a:gd name="T2" fmla="*/ 26 w 110"/>
                <a:gd name="T3" fmla="*/ 150 h 151"/>
                <a:gd name="T4" fmla="*/ 0 w 110"/>
                <a:gd name="T5" fmla="*/ 124 h 151"/>
                <a:gd name="T6" fmla="*/ 0 w 110"/>
                <a:gd name="T7" fmla="*/ 124 h 151"/>
                <a:gd name="T8" fmla="*/ 67 w 110"/>
                <a:gd name="T9" fmla="*/ 8 h 151"/>
                <a:gd name="T10" fmla="*/ 67 w 110"/>
                <a:gd name="T11" fmla="*/ 8 h 151"/>
                <a:gd name="T12" fmla="*/ 102 w 110"/>
                <a:gd name="T13" fmla="*/ 17 h 151"/>
                <a:gd name="T14" fmla="*/ 102 w 110"/>
                <a:gd name="T15" fmla="*/ 17 h 151"/>
                <a:gd name="T16" fmla="*/ 92 w 110"/>
                <a:gd name="T17" fmla="*/ 51 h 151"/>
                <a:gd name="T18" fmla="*/ 92 w 110"/>
                <a:gd name="T19" fmla="*/ 51 h 151"/>
                <a:gd name="T20" fmla="*/ 51 w 110"/>
                <a:gd name="T21" fmla="*/ 124 h 151"/>
                <a:gd name="T22" fmla="*/ 51 w 110"/>
                <a:gd name="T23" fmla="*/ 124 h 151"/>
                <a:gd name="T24" fmla="*/ 26 w 110"/>
                <a:gd name="T25" fmla="*/ 15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0" h="151">
                  <a:moveTo>
                    <a:pt x="26" y="150"/>
                  </a:moveTo>
                  <a:lnTo>
                    <a:pt x="26" y="150"/>
                  </a:lnTo>
                  <a:cubicBezTo>
                    <a:pt x="11" y="150"/>
                    <a:pt x="0" y="138"/>
                    <a:pt x="0" y="124"/>
                  </a:cubicBezTo>
                  <a:lnTo>
                    <a:pt x="0" y="124"/>
                  </a:lnTo>
                  <a:cubicBezTo>
                    <a:pt x="0" y="76"/>
                    <a:pt x="26" y="32"/>
                    <a:pt x="67" y="8"/>
                  </a:cubicBezTo>
                  <a:lnTo>
                    <a:pt x="67" y="8"/>
                  </a:lnTo>
                  <a:cubicBezTo>
                    <a:pt x="80" y="0"/>
                    <a:pt x="95" y="4"/>
                    <a:pt x="102" y="17"/>
                  </a:cubicBezTo>
                  <a:lnTo>
                    <a:pt x="102" y="17"/>
                  </a:lnTo>
                  <a:cubicBezTo>
                    <a:pt x="109" y="29"/>
                    <a:pt x="105" y="44"/>
                    <a:pt x="92" y="51"/>
                  </a:cubicBezTo>
                  <a:lnTo>
                    <a:pt x="92" y="51"/>
                  </a:lnTo>
                  <a:cubicBezTo>
                    <a:pt x="67" y="67"/>
                    <a:pt x="51" y="94"/>
                    <a:pt x="51" y="124"/>
                  </a:cubicBezTo>
                  <a:lnTo>
                    <a:pt x="51" y="124"/>
                  </a:lnTo>
                  <a:cubicBezTo>
                    <a:pt x="51" y="138"/>
                    <a:pt x="39" y="150"/>
                    <a:pt x="26" y="15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2" name="Freeform 28">
              <a:extLst>
                <a:ext uri="{FF2B5EF4-FFF2-40B4-BE49-F238E27FC236}">
                  <a16:creationId xmlns:a16="http://schemas.microsoft.com/office/drawing/2014/main" id="{0AB66054-202A-BF47-9545-1557B84B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6818" y="12001501"/>
              <a:ext cx="392328" cy="639461"/>
            </a:xfrm>
            <a:custGeom>
              <a:avLst/>
              <a:gdLst>
                <a:gd name="T0" fmla="*/ 38 w 558"/>
                <a:gd name="T1" fmla="*/ 913 h 914"/>
                <a:gd name="T2" fmla="*/ 38 w 558"/>
                <a:gd name="T3" fmla="*/ 913 h 914"/>
                <a:gd name="T4" fmla="*/ 8 w 558"/>
                <a:gd name="T5" fmla="*/ 892 h 914"/>
                <a:gd name="T6" fmla="*/ 8 w 558"/>
                <a:gd name="T7" fmla="*/ 890 h 914"/>
                <a:gd name="T8" fmla="*/ 0 w 558"/>
                <a:gd name="T9" fmla="*/ 833 h 914"/>
                <a:gd name="T10" fmla="*/ 0 w 558"/>
                <a:gd name="T11" fmla="*/ 99 h 914"/>
                <a:gd name="T12" fmla="*/ 0 w 558"/>
                <a:gd name="T13" fmla="*/ 99 h 914"/>
                <a:gd name="T14" fmla="*/ 135 w 558"/>
                <a:gd name="T15" fmla="*/ 0 h 914"/>
                <a:gd name="T16" fmla="*/ 422 w 558"/>
                <a:gd name="T17" fmla="*/ 0 h 914"/>
                <a:gd name="T18" fmla="*/ 422 w 558"/>
                <a:gd name="T19" fmla="*/ 0 h 914"/>
                <a:gd name="T20" fmla="*/ 557 w 558"/>
                <a:gd name="T21" fmla="*/ 99 h 914"/>
                <a:gd name="T22" fmla="*/ 557 w 558"/>
                <a:gd name="T23" fmla="*/ 833 h 914"/>
                <a:gd name="T24" fmla="*/ 549 w 558"/>
                <a:gd name="T25" fmla="*/ 890 h 914"/>
                <a:gd name="T26" fmla="*/ 549 w 558"/>
                <a:gd name="T27" fmla="*/ 892 h 914"/>
                <a:gd name="T28" fmla="*/ 549 w 558"/>
                <a:gd name="T29" fmla="*/ 892 h 914"/>
                <a:gd name="T30" fmla="*/ 519 w 558"/>
                <a:gd name="T31" fmla="*/ 913 h 914"/>
                <a:gd name="T32" fmla="*/ 38 w 558"/>
                <a:gd name="T33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38" y="913"/>
                  </a:moveTo>
                  <a:lnTo>
                    <a:pt x="38" y="913"/>
                  </a:lnTo>
                  <a:cubicBezTo>
                    <a:pt x="22" y="913"/>
                    <a:pt x="8" y="903"/>
                    <a:pt x="8" y="892"/>
                  </a:cubicBezTo>
                  <a:lnTo>
                    <a:pt x="8" y="890"/>
                  </a:lnTo>
                  <a:lnTo>
                    <a:pt x="0" y="833"/>
                  </a:lnTo>
                  <a:lnTo>
                    <a:pt x="0" y="99"/>
                  </a:lnTo>
                  <a:lnTo>
                    <a:pt x="0" y="99"/>
                  </a:lnTo>
                  <a:cubicBezTo>
                    <a:pt x="0" y="45"/>
                    <a:pt x="61" y="0"/>
                    <a:pt x="135" y="0"/>
                  </a:cubicBezTo>
                  <a:lnTo>
                    <a:pt x="422" y="0"/>
                  </a:lnTo>
                  <a:lnTo>
                    <a:pt x="422" y="0"/>
                  </a:lnTo>
                  <a:cubicBezTo>
                    <a:pt x="497" y="0"/>
                    <a:pt x="557" y="45"/>
                    <a:pt x="557" y="99"/>
                  </a:cubicBezTo>
                  <a:lnTo>
                    <a:pt x="557" y="833"/>
                  </a:lnTo>
                  <a:lnTo>
                    <a:pt x="549" y="890"/>
                  </a:lnTo>
                  <a:lnTo>
                    <a:pt x="549" y="892"/>
                  </a:lnTo>
                  <a:lnTo>
                    <a:pt x="549" y="892"/>
                  </a:lnTo>
                  <a:cubicBezTo>
                    <a:pt x="549" y="903"/>
                    <a:pt x="536" y="913"/>
                    <a:pt x="519" y="913"/>
                  </a:cubicBezTo>
                  <a:lnTo>
                    <a:pt x="38" y="913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3" name="Freeform 29">
              <a:extLst>
                <a:ext uri="{FF2B5EF4-FFF2-40B4-BE49-F238E27FC236}">
                  <a16:creationId xmlns:a16="http://schemas.microsoft.com/office/drawing/2014/main" id="{25DA6A45-7488-1148-98AE-E771464A9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526" y="12001501"/>
              <a:ext cx="194620" cy="639461"/>
            </a:xfrm>
            <a:custGeom>
              <a:avLst/>
              <a:gdLst>
                <a:gd name="T0" fmla="*/ 143 w 279"/>
                <a:gd name="T1" fmla="*/ 0 h 914"/>
                <a:gd name="T2" fmla="*/ 0 w 279"/>
                <a:gd name="T3" fmla="*/ 0 h 914"/>
                <a:gd name="T4" fmla="*/ 0 w 279"/>
                <a:gd name="T5" fmla="*/ 913 h 914"/>
                <a:gd name="T6" fmla="*/ 240 w 279"/>
                <a:gd name="T7" fmla="*/ 913 h 914"/>
                <a:gd name="T8" fmla="*/ 240 w 279"/>
                <a:gd name="T9" fmla="*/ 913 h 914"/>
                <a:gd name="T10" fmla="*/ 270 w 279"/>
                <a:gd name="T11" fmla="*/ 892 h 914"/>
                <a:gd name="T12" fmla="*/ 270 w 279"/>
                <a:gd name="T13" fmla="*/ 890 h 914"/>
                <a:gd name="T14" fmla="*/ 278 w 279"/>
                <a:gd name="T15" fmla="*/ 833 h 914"/>
                <a:gd name="T16" fmla="*/ 278 w 279"/>
                <a:gd name="T17" fmla="*/ 99 h 914"/>
                <a:gd name="T18" fmla="*/ 278 w 279"/>
                <a:gd name="T19" fmla="*/ 99 h 914"/>
                <a:gd name="T20" fmla="*/ 143 w 279"/>
                <a:gd name="T21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43" y="0"/>
                  </a:moveTo>
                  <a:lnTo>
                    <a:pt x="0" y="0"/>
                  </a:lnTo>
                  <a:lnTo>
                    <a:pt x="0" y="913"/>
                  </a:lnTo>
                  <a:lnTo>
                    <a:pt x="240" y="913"/>
                  </a:lnTo>
                  <a:lnTo>
                    <a:pt x="240" y="913"/>
                  </a:lnTo>
                  <a:cubicBezTo>
                    <a:pt x="257" y="913"/>
                    <a:pt x="270" y="903"/>
                    <a:pt x="270" y="892"/>
                  </a:cubicBezTo>
                  <a:lnTo>
                    <a:pt x="270" y="890"/>
                  </a:lnTo>
                  <a:lnTo>
                    <a:pt x="278" y="833"/>
                  </a:lnTo>
                  <a:lnTo>
                    <a:pt x="278" y="99"/>
                  </a:lnTo>
                  <a:lnTo>
                    <a:pt x="278" y="99"/>
                  </a:lnTo>
                  <a:cubicBezTo>
                    <a:pt x="278" y="45"/>
                    <a:pt x="218" y="0"/>
                    <a:pt x="143" y="0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4" name="Freeform 30">
              <a:extLst>
                <a:ext uri="{FF2B5EF4-FFF2-40B4-BE49-F238E27FC236}">
                  <a16:creationId xmlns:a16="http://schemas.microsoft.com/office/drawing/2014/main" id="{E557FAF1-5791-9D4F-A8BA-EA953A19F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6979" y="12171405"/>
              <a:ext cx="315097" cy="315097"/>
            </a:xfrm>
            <a:custGeom>
              <a:avLst/>
              <a:gdLst>
                <a:gd name="T0" fmla="*/ 28 w 449"/>
                <a:gd name="T1" fmla="*/ 0 h 449"/>
                <a:gd name="T2" fmla="*/ 419 w 449"/>
                <a:gd name="T3" fmla="*/ 0 h 449"/>
                <a:gd name="T4" fmla="*/ 419 w 449"/>
                <a:gd name="T5" fmla="*/ 0 h 449"/>
                <a:gd name="T6" fmla="*/ 448 w 449"/>
                <a:gd name="T7" fmla="*/ 28 h 449"/>
                <a:gd name="T8" fmla="*/ 448 w 449"/>
                <a:gd name="T9" fmla="*/ 420 h 449"/>
                <a:gd name="T10" fmla="*/ 448 w 449"/>
                <a:gd name="T11" fmla="*/ 420 h 449"/>
                <a:gd name="T12" fmla="*/ 419 w 449"/>
                <a:gd name="T13" fmla="*/ 448 h 449"/>
                <a:gd name="T14" fmla="*/ 28 w 449"/>
                <a:gd name="T15" fmla="*/ 448 h 449"/>
                <a:gd name="T16" fmla="*/ 28 w 449"/>
                <a:gd name="T17" fmla="*/ 448 h 449"/>
                <a:gd name="T18" fmla="*/ 0 w 449"/>
                <a:gd name="T19" fmla="*/ 420 h 449"/>
                <a:gd name="T20" fmla="*/ 0 w 449"/>
                <a:gd name="T21" fmla="*/ 28 h 449"/>
                <a:gd name="T22" fmla="*/ 0 w 449"/>
                <a:gd name="T23" fmla="*/ 28 h 449"/>
                <a:gd name="T24" fmla="*/ 28 w 449"/>
                <a:gd name="T25" fmla="*/ 0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49">
                  <a:moveTo>
                    <a:pt x="28" y="0"/>
                  </a:moveTo>
                  <a:lnTo>
                    <a:pt x="419" y="0"/>
                  </a:lnTo>
                  <a:lnTo>
                    <a:pt x="419" y="0"/>
                  </a:lnTo>
                  <a:cubicBezTo>
                    <a:pt x="435" y="0"/>
                    <a:pt x="448" y="13"/>
                    <a:pt x="448" y="28"/>
                  </a:cubicBezTo>
                  <a:lnTo>
                    <a:pt x="448" y="420"/>
                  </a:lnTo>
                  <a:lnTo>
                    <a:pt x="448" y="420"/>
                  </a:lnTo>
                  <a:cubicBezTo>
                    <a:pt x="448" y="436"/>
                    <a:pt x="435" y="448"/>
                    <a:pt x="419" y="448"/>
                  </a:cubicBezTo>
                  <a:lnTo>
                    <a:pt x="28" y="448"/>
                  </a:lnTo>
                  <a:lnTo>
                    <a:pt x="28" y="448"/>
                  </a:lnTo>
                  <a:cubicBezTo>
                    <a:pt x="13" y="448"/>
                    <a:pt x="0" y="436"/>
                    <a:pt x="0" y="420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3" y="0"/>
                    <a:pt x="28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5" name="Freeform 31">
              <a:extLst>
                <a:ext uri="{FF2B5EF4-FFF2-40B4-BE49-F238E27FC236}">
                  <a16:creationId xmlns:a16="http://schemas.microsoft.com/office/drawing/2014/main" id="{D68FB21F-E514-E946-9966-A4A9A3111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3730" y="12007679"/>
              <a:ext cx="80319" cy="225510"/>
            </a:xfrm>
            <a:custGeom>
              <a:avLst/>
              <a:gdLst>
                <a:gd name="T0" fmla="*/ 86 w 116"/>
                <a:gd name="T1" fmla="*/ 321 h 322"/>
                <a:gd name="T2" fmla="*/ 0 w 116"/>
                <a:gd name="T3" fmla="*/ 8 h 322"/>
                <a:gd name="T4" fmla="*/ 30 w 116"/>
                <a:gd name="T5" fmla="*/ 0 h 322"/>
                <a:gd name="T6" fmla="*/ 115 w 116"/>
                <a:gd name="T7" fmla="*/ 313 h 322"/>
                <a:gd name="T8" fmla="*/ 86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86" y="321"/>
                  </a:moveTo>
                  <a:lnTo>
                    <a:pt x="0" y="8"/>
                  </a:lnTo>
                  <a:lnTo>
                    <a:pt x="30" y="0"/>
                  </a:lnTo>
                  <a:lnTo>
                    <a:pt x="115" y="313"/>
                  </a:lnTo>
                  <a:lnTo>
                    <a:pt x="86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6" name="Freeform 32">
              <a:extLst>
                <a:ext uri="{FF2B5EF4-FFF2-40B4-BE49-F238E27FC236}">
                  <a16:creationId xmlns:a16="http://schemas.microsoft.com/office/drawing/2014/main" id="{43523492-02A8-A349-B438-FFACB215D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79017" y="12433987"/>
              <a:ext cx="123568" cy="172995"/>
            </a:xfrm>
            <a:custGeom>
              <a:avLst/>
              <a:gdLst>
                <a:gd name="T0" fmla="*/ 43 w 176"/>
                <a:gd name="T1" fmla="*/ 246 h 247"/>
                <a:gd name="T2" fmla="*/ 0 w 176"/>
                <a:gd name="T3" fmla="*/ 220 h 247"/>
                <a:gd name="T4" fmla="*/ 131 w 176"/>
                <a:gd name="T5" fmla="*/ 0 h 247"/>
                <a:gd name="T6" fmla="*/ 175 w 176"/>
                <a:gd name="T7" fmla="*/ 25 h 247"/>
                <a:gd name="T8" fmla="*/ 43 w 176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" h="247">
                  <a:moveTo>
                    <a:pt x="43" y="246"/>
                  </a:moveTo>
                  <a:lnTo>
                    <a:pt x="0" y="220"/>
                  </a:lnTo>
                  <a:lnTo>
                    <a:pt x="131" y="0"/>
                  </a:lnTo>
                  <a:lnTo>
                    <a:pt x="175" y="25"/>
                  </a:lnTo>
                  <a:lnTo>
                    <a:pt x="43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7" name="Freeform 33">
              <a:extLst>
                <a:ext uri="{FF2B5EF4-FFF2-40B4-BE49-F238E27FC236}">
                  <a16:creationId xmlns:a16="http://schemas.microsoft.com/office/drawing/2014/main" id="{67F7F77E-9032-AE46-96B0-2E5B5DE8C2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21916" y="12007679"/>
              <a:ext cx="80319" cy="225510"/>
            </a:xfrm>
            <a:custGeom>
              <a:avLst/>
              <a:gdLst>
                <a:gd name="T0" fmla="*/ 30 w 116"/>
                <a:gd name="T1" fmla="*/ 321 h 322"/>
                <a:gd name="T2" fmla="*/ 0 w 116"/>
                <a:gd name="T3" fmla="*/ 313 h 322"/>
                <a:gd name="T4" fmla="*/ 86 w 116"/>
                <a:gd name="T5" fmla="*/ 0 h 322"/>
                <a:gd name="T6" fmla="*/ 115 w 116"/>
                <a:gd name="T7" fmla="*/ 8 h 322"/>
                <a:gd name="T8" fmla="*/ 30 w 116"/>
                <a:gd name="T9" fmla="*/ 32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322">
                  <a:moveTo>
                    <a:pt x="30" y="321"/>
                  </a:moveTo>
                  <a:lnTo>
                    <a:pt x="0" y="313"/>
                  </a:lnTo>
                  <a:lnTo>
                    <a:pt x="86" y="0"/>
                  </a:lnTo>
                  <a:lnTo>
                    <a:pt x="115" y="8"/>
                  </a:lnTo>
                  <a:lnTo>
                    <a:pt x="30" y="3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8" name="Freeform 34">
              <a:extLst>
                <a:ext uri="{FF2B5EF4-FFF2-40B4-BE49-F238E27FC236}">
                  <a16:creationId xmlns:a16="http://schemas.microsoft.com/office/drawing/2014/main" id="{DF37ECCF-593D-374A-85EC-68337A9C2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6471" y="12433987"/>
              <a:ext cx="123568" cy="172995"/>
            </a:xfrm>
            <a:custGeom>
              <a:avLst/>
              <a:gdLst>
                <a:gd name="T0" fmla="*/ 131 w 177"/>
                <a:gd name="T1" fmla="*/ 246 h 247"/>
                <a:gd name="T2" fmla="*/ 0 w 177"/>
                <a:gd name="T3" fmla="*/ 25 h 247"/>
                <a:gd name="T4" fmla="*/ 43 w 177"/>
                <a:gd name="T5" fmla="*/ 0 h 247"/>
                <a:gd name="T6" fmla="*/ 176 w 177"/>
                <a:gd name="T7" fmla="*/ 220 h 247"/>
                <a:gd name="T8" fmla="*/ 131 w 177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" h="247">
                  <a:moveTo>
                    <a:pt x="131" y="246"/>
                  </a:moveTo>
                  <a:lnTo>
                    <a:pt x="0" y="25"/>
                  </a:lnTo>
                  <a:lnTo>
                    <a:pt x="43" y="0"/>
                  </a:lnTo>
                  <a:lnTo>
                    <a:pt x="176" y="220"/>
                  </a:lnTo>
                  <a:lnTo>
                    <a:pt x="131" y="24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19" name="Freeform 35">
              <a:extLst>
                <a:ext uri="{FF2B5EF4-FFF2-40B4-BE49-F238E27FC236}">
                  <a16:creationId xmlns:a16="http://schemas.microsoft.com/office/drawing/2014/main" id="{A1A5C402-0245-0841-A81F-F82E783B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214654"/>
              <a:ext cx="213153" cy="71052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0" name="Freeform 36">
              <a:extLst>
                <a:ext uri="{FF2B5EF4-FFF2-40B4-BE49-F238E27FC236}">
                  <a16:creationId xmlns:a16="http://schemas.microsoft.com/office/drawing/2014/main" id="{A61EA08C-DE41-ED4A-866A-2DC6C0521A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96406" y="12359847"/>
              <a:ext cx="213153" cy="71050"/>
            </a:xfrm>
            <a:custGeom>
              <a:avLst/>
              <a:gdLst>
                <a:gd name="T0" fmla="*/ 252 w 304"/>
                <a:gd name="T1" fmla="*/ 102 h 103"/>
                <a:gd name="T2" fmla="*/ 52 w 304"/>
                <a:gd name="T3" fmla="*/ 102 h 103"/>
                <a:gd name="T4" fmla="*/ 52 w 304"/>
                <a:gd name="T5" fmla="*/ 102 h 103"/>
                <a:gd name="T6" fmla="*/ 0 w 304"/>
                <a:gd name="T7" fmla="*/ 51 h 103"/>
                <a:gd name="T8" fmla="*/ 0 w 304"/>
                <a:gd name="T9" fmla="*/ 51 h 103"/>
                <a:gd name="T10" fmla="*/ 52 w 304"/>
                <a:gd name="T11" fmla="*/ 0 h 103"/>
                <a:gd name="T12" fmla="*/ 252 w 304"/>
                <a:gd name="T13" fmla="*/ 0 h 103"/>
                <a:gd name="T14" fmla="*/ 252 w 304"/>
                <a:gd name="T15" fmla="*/ 0 h 103"/>
                <a:gd name="T16" fmla="*/ 303 w 304"/>
                <a:gd name="T17" fmla="*/ 51 h 103"/>
                <a:gd name="T18" fmla="*/ 303 w 304"/>
                <a:gd name="T19" fmla="*/ 51 h 103"/>
                <a:gd name="T20" fmla="*/ 252 w 304"/>
                <a:gd name="T21" fmla="*/ 10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4" h="103">
                  <a:moveTo>
                    <a:pt x="252" y="102"/>
                  </a:moveTo>
                  <a:lnTo>
                    <a:pt x="52" y="102"/>
                  </a:lnTo>
                  <a:lnTo>
                    <a:pt x="52" y="102"/>
                  </a:lnTo>
                  <a:cubicBezTo>
                    <a:pt x="23" y="102"/>
                    <a:pt x="0" y="79"/>
                    <a:pt x="0" y="51"/>
                  </a:cubicBezTo>
                  <a:lnTo>
                    <a:pt x="0" y="51"/>
                  </a:lnTo>
                  <a:cubicBezTo>
                    <a:pt x="0" y="23"/>
                    <a:pt x="23" y="0"/>
                    <a:pt x="52" y="0"/>
                  </a:cubicBezTo>
                  <a:lnTo>
                    <a:pt x="252" y="0"/>
                  </a:lnTo>
                  <a:lnTo>
                    <a:pt x="252" y="0"/>
                  </a:lnTo>
                  <a:cubicBezTo>
                    <a:pt x="280" y="0"/>
                    <a:pt x="303" y="23"/>
                    <a:pt x="303" y="51"/>
                  </a:cubicBezTo>
                  <a:lnTo>
                    <a:pt x="303" y="51"/>
                  </a:lnTo>
                  <a:cubicBezTo>
                    <a:pt x="303" y="79"/>
                    <a:pt x="280" y="102"/>
                    <a:pt x="252" y="102"/>
                  </a:cubicBezTo>
                </a:path>
              </a:pathLst>
            </a:custGeom>
            <a:solidFill>
              <a:srgbClr val="42283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4C75C69-DB7C-E14E-84D4-20B9B29E6E44}"/>
              </a:ext>
            </a:extLst>
          </p:cNvPr>
          <p:cNvGrpSpPr/>
          <p:nvPr/>
        </p:nvGrpSpPr>
        <p:grpSpPr>
          <a:xfrm>
            <a:off x="7648008" y="5235314"/>
            <a:ext cx="1071948" cy="645640"/>
            <a:chOff x="10712698" y="4284706"/>
            <a:chExt cx="1071948" cy="645640"/>
          </a:xfrm>
        </p:grpSpPr>
        <p:sp>
          <p:nvSpPr>
            <p:cNvPr id="221" name="Freeform 37">
              <a:extLst>
                <a:ext uri="{FF2B5EF4-FFF2-40B4-BE49-F238E27FC236}">
                  <a16:creationId xmlns:a16="http://schemas.microsoft.com/office/drawing/2014/main" id="{60404714-26A3-EB41-A426-CA32ED62E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2698" y="4349578"/>
              <a:ext cx="1071948" cy="515896"/>
            </a:xfrm>
            <a:custGeom>
              <a:avLst/>
              <a:gdLst>
                <a:gd name="T0" fmla="*/ 1530 w 1531"/>
                <a:gd name="T1" fmla="*/ 81 h 737"/>
                <a:gd name="T2" fmla="*/ 1530 w 1531"/>
                <a:gd name="T3" fmla="*/ 655 h 737"/>
                <a:gd name="T4" fmla="*/ 1530 w 1531"/>
                <a:gd name="T5" fmla="*/ 655 h 737"/>
                <a:gd name="T6" fmla="*/ 1449 w 1531"/>
                <a:gd name="T7" fmla="*/ 736 h 737"/>
                <a:gd name="T8" fmla="*/ 202 w 1531"/>
                <a:gd name="T9" fmla="*/ 736 h 737"/>
                <a:gd name="T10" fmla="*/ 202 w 1531"/>
                <a:gd name="T11" fmla="*/ 736 h 737"/>
                <a:gd name="T12" fmla="*/ 0 w 1531"/>
                <a:gd name="T13" fmla="*/ 534 h 737"/>
                <a:gd name="T14" fmla="*/ 0 w 1531"/>
                <a:gd name="T15" fmla="*/ 203 h 737"/>
                <a:gd name="T16" fmla="*/ 0 w 1531"/>
                <a:gd name="T17" fmla="*/ 203 h 737"/>
                <a:gd name="T18" fmla="*/ 202 w 1531"/>
                <a:gd name="T19" fmla="*/ 0 h 737"/>
                <a:gd name="T20" fmla="*/ 1449 w 1531"/>
                <a:gd name="T21" fmla="*/ 0 h 737"/>
                <a:gd name="T22" fmla="*/ 1449 w 1531"/>
                <a:gd name="T23" fmla="*/ 0 h 737"/>
                <a:gd name="T24" fmla="*/ 1530 w 1531"/>
                <a:gd name="T25" fmla="*/ 81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1" h="737">
                  <a:moveTo>
                    <a:pt x="1530" y="81"/>
                  </a:moveTo>
                  <a:lnTo>
                    <a:pt x="1530" y="655"/>
                  </a:lnTo>
                  <a:lnTo>
                    <a:pt x="1530" y="655"/>
                  </a:lnTo>
                  <a:cubicBezTo>
                    <a:pt x="1530" y="699"/>
                    <a:pt x="1494" y="736"/>
                    <a:pt x="1449" y="736"/>
                  </a:cubicBezTo>
                  <a:lnTo>
                    <a:pt x="202" y="736"/>
                  </a:lnTo>
                  <a:lnTo>
                    <a:pt x="202" y="736"/>
                  </a:lnTo>
                  <a:cubicBezTo>
                    <a:pt x="91" y="736"/>
                    <a:pt x="0" y="645"/>
                    <a:pt x="0" y="534"/>
                  </a:cubicBezTo>
                  <a:lnTo>
                    <a:pt x="0" y="203"/>
                  </a:lnTo>
                  <a:lnTo>
                    <a:pt x="0" y="203"/>
                  </a:lnTo>
                  <a:cubicBezTo>
                    <a:pt x="0" y="91"/>
                    <a:pt x="91" y="0"/>
                    <a:pt x="202" y="0"/>
                  </a:cubicBezTo>
                  <a:lnTo>
                    <a:pt x="1449" y="0"/>
                  </a:lnTo>
                  <a:lnTo>
                    <a:pt x="1449" y="0"/>
                  </a:lnTo>
                  <a:cubicBezTo>
                    <a:pt x="1494" y="0"/>
                    <a:pt x="1530" y="37"/>
                    <a:pt x="1530" y="81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2" name="Freeform 38">
              <a:extLst>
                <a:ext uri="{FF2B5EF4-FFF2-40B4-BE49-F238E27FC236}">
                  <a16:creationId xmlns:a16="http://schemas.microsoft.com/office/drawing/2014/main" id="{5FE77355-60F5-BA43-A80D-286428319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3590" y="4380470"/>
              <a:ext cx="973093" cy="451022"/>
            </a:xfrm>
            <a:custGeom>
              <a:avLst/>
              <a:gdLst>
                <a:gd name="T0" fmla="*/ 1389 w 1390"/>
                <a:gd name="T1" fmla="*/ 608 h 643"/>
                <a:gd name="T2" fmla="*/ 1389 w 1390"/>
                <a:gd name="T3" fmla="*/ 608 h 643"/>
                <a:gd name="T4" fmla="*/ 1354 w 1390"/>
                <a:gd name="T5" fmla="*/ 642 h 643"/>
                <a:gd name="T6" fmla="*/ 155 w 1390"/>
                <a:gd name="T7" fmla="*/ 642 h 643"/>
                <a:gd name="T8" fmla="*/ 155 w 1390"/>
                <a:gd name="T9" fmla="*/ 642 h 643"/>
                <a:gd name="T10" fmla="*/ 0 w 1390"/>
                <a:gd name="T11" fmla="*/ 487 h 643"/>
                <a:gd name="T12" fmla="*/ 0 w 1390"/>
                <a:gd name="T13" fmla="*/ 156 h 643"/>
                <a:gd name="T14" fmla="*/ 0 w 1390"/>
                <a:gd name="T15" fmla="*/ 156 h 643"/>
                <a:gd name="T16" fmla="*/ 155 w 1390"/>
                <a:gd name="T17" fmla="*/ 0 h 643"/>
                <a:gd name="T18" fmla="*/ 1354 w 1390"/>
                <a:gd name="T19" fmla="*/ 0 h 643"/>
                <a:gd name="T20" fmla="*/ 1354 w 1390"/>
                <a:gd name="T21" fmla="*/ 0 h 643"/>
                <a:gd name="T22" fmla="*/ 1389 w 1390"/>
                <a:gd name="T23" fmla="*/ 34 h 643"/>
                <a:gd name="T24" fmla="*/ 1389 w 1390"/>
                <a:gd name="T25" fmla="*/ 608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0" h="643">
                  <a:moveTo>
                    <a:pt x="1389" y="608"/>
                  </a:moveTo>
                  <a:lnTo>
                    <a:pt x="1389" y="608"/>
                  </a:lnTo>
                  <a:cubicBezTo>
                    <a:pt x="1389" y="627"/>
                    <a:pt x="1373" y="642"/>
                    <a:pt x="1354" y="642"/>
                  </a:cubicBezTo>
                  <a:lnTo>
                    <a:pt x="155" y="642"/>
                  </a:lnTo>
                  <a:lnTo>
                    <a:pt x="155" y="642"/>
                  </a:lnTo>
                  <a:cubicBezTo>
                    <a:pt x="70" y="642"/>
                    <a:pt x="0" y="572"/>
                    <a:pt x="0" y="487"/>
                  </a:cubicBezTo>
                  <a:lnTo>
                    <a:pt x="0" y="156"/>
                  </a:lnTo>
                  <a:lnTo>
                    <a:pt x="0" y="156"/>
                  </a:lnTo>
                  <a:cubicBezTo>
                    <a:pt x="0" y="70"/>
                    <a:pt x="70" y="0"/>
                    <a:pt x="155" y="0"/>
                  </a:cubicBezTo>
                  <a:lnTo>
                    <a:pt x="1354" y="0"/>
                  </a:lnTo>
                  <a:lnTo>
                    <a:pt x="1354" y="0"/>
                  </a:lnTo>
                  <a:cubicBezTo>
                    <a:pt x="1373" y="0"/>
                    <a:pt x="1389" y="16"/>
                    <a:pt x="1389" y="34"/>
                  </a:cubicBezTo>
                  <a:lnTo>
                    <a:pt x="1389" y="60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3" name="Freeform 39">
              <a:extLst>
                <a:ext uri="{FF2B5EF4-FFF2-40B4-BE49-F238E27FC236}">
                  <a16:creationId xmlns:a16="http://schemas.microsoft.com/office/drawing/2014/main" id="{E1ED036B-A0B5-2649-BEAC-92ACE21EE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689389"/>
              <a:ext cx="200798" cy="83409"/>
            </a:xfrm>
            <a:custGeom>
              <a:avLst/>
              <a:gdLst>
                <a:gd name="T0" fmla="*/ 284 w 288"/>
                <a:gd name="T1" fmla="*/ 103 h 118"/>
                <a:gd name="T2" fmla="*/ 284 w 288"/>
                <a:gd name="T3" fmla="*/ 103 h 118"/>
                <a:gd name="T4" fmla="*/ 284 w 288"/>
                <a:gd name="T5" fmla="*/ 103 h 118"/>
                <a:gd name="T6" fmla="*/ 263 w 288"/>
                <a:gd name="T7" fmla="*/ 114 h 118"/>
                <a:gd name="T8" fmla="*/ 13 w 288"/>
                <a:gd name="T9" fmla="*/ 35 h 118"/>
                <a:gd name="T10" fmla="*/ 13 w 288"/>
                <a:gd name="T11" fmla="*/ 35 h 118"/>
                <a:gd name="T12" fmla="*/ 2 w 288"/>
                <a:gd name="T13" fmla="*/ 14 h 118"/>
                <a:gd name="T14" fmla="*/ 2 w 288"/>
                <a:gd name="T15" fmla="*/ 14 h 118"/>
                <a:gd name="T16" fmla="*/ 23 w 288"/>
                <a:gd name="T17" fmla="*/ 3 h 118"/>
                <a:gd name="T18" fmla="*/ 273 w 288"/>
                <a:gd name="T19" fmla="*/ 81 h 118"/>
                <a:gd name="T20" fmla="*/ 273 w 288"/>
                <a:gd name="T21" fmla="*/ 81 h 118"/>
                <a:gd name="T22" fmla="*/ 284 w 288"/>
                <a:gd name="T23" fmla="*/ 103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03"/>
                  </a:moveTo>
                  <a:lnTo>
                    <a:pt x="284" y="103"/>
                  </a:lnTo>
                  <a:lnTo>
                    <a:pt x="284" y="103"/>
                  </a:lnTo>
                  <a:cubicBezTo>
                    <a:pt x="282" y="112"/>
                    <a:pt x="272" y="117"/>
                    <a:pt x="263" y="114"/>
                  </a:cubicBezTo>
                  <a:lnTo>
                    <a:pt x="13" y="35"/>
                  </a:lnTo>
                  <a:lnTo>
                    <a:pt x="13" y="35"/>
                  </a:lnTo>
                  <a:cubicBezTo>
                    <a:pt x="4" y="32"/>
                    <a:pt x="0" y="23"/>
                    <a:pt x="2" y="14"/>
                  </a:cubicBezTo>
                  <a:lnTo>
                    <a:pt x="2" y="14"/>
                  </a:lnTo>
                  <a:cubicBezTo>
                    <a:pt x="5" y="5"/>
                    <a:pt x="15" y="0"/>
                    <a:pt x="23" y="3"/>
                  </a:cubicBezTo>
                  <a:lnTo>
                    <a:pt x="273" y="81"/>
                  </a:lnTo>
                  <a:lnTo>
                    <a:pt x="273" y="81"/>
                  </a:lnTo>
                  <a:cubicBezTo>
                    <a:pt x="282" y="85"/>
                    <a:pt x="287" y="94"/>
                    <a:pt x="284" y="103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4" name="Freeform 40">
              <a:extLst>
                <a:ext uri="{FF2B5EF4-FFF2-40B4-BE49-F238E27FC236}">
                  <a16:creationId xmlns:a16="http://schemas.microsoft.com/office/drawing/2014/main" id="{4367C4BB-4C81-854C-9D1D-CDE83F6FF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4067" y="4445344"/>
              <a:ext cx="200798" cy="83407"/>
            </a:xfrm>
            <a:custGeom>
              <a:avLst/>
              <a:gdLst>
                <a:gd name="T0" fmla="*/ 284 w 288"/>
                <a:gd name="T1" fmla="*/ 14 h 118"/>
                <a:gd name="T2" fmla="*/ 284 w 288"/>
                <a:gd name="T3" fmla="*/ 14 h 118"/>
                <a:gd name="T4" fmla="*/ 284 w 288"/>
                <a:gd name="T5" fmla="*/ 14 h 118"/>
                <a:gd name="T6" fmla="*/ 263 w 288"/>
                <a:gd name="T7" fmla="*/ 3 h 118"/>
                <a:gd name="T8" fmla="*/ 13 w 288"/>
                <a:gd name="T9" fmla="*/ 82 h 118"/>
                <a:gd name="T10" fmla="*/ 13 w 288"/>
                <a:gd name="T11" fmla="*/ 82 h 118"/>
                <a:gd name="T12" fmla="*/ 2 w 288"/>
                <a:gd name="T13" fmla="*/ 103 h 118"/>
                <a:gd name="T14" fmla="*/ 2 w 288"/>
                <a:gd name="T15" fmla="*/ 103 h 118"/>
                <a:gd name="T16" fmla="*/ 23 w 288"/>
                <a:gd name="T17" fmla="*/ 114 h 118"/>
                <a:gd name="T18" fmla="*/ 273 w 288"/>
                <a:gd name="T19" fmla="*/ 35 h 118"/>
                <a:gd name="T20" fmla="*/ 273 w 288"/>
                <a:gd name="T21" fmla="*/ 35 h 118"/>
                <a:gd name="T22" fmla="*/ 284 w 288"/>
                <a:gd name="T23" fmla="*/ 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" h="118">
                  <a:moveTo>
                    <a:pt x="284" y="14"/>
                  </a:moveTo>
                  <a:lnTo>
                    <a:pt x="284" y="14"/>
                  </a:lnTo>
                  <a:lnTo>
                    <a:pt x="284" y="14"/>
                  </a:lnTo>
                  <a:cubicBezTo>
                    <a:pt x="282" y="5"/>
                    <a:pt x="272" y="0"/>
                    <a:pt x="263" y="3"/>
                  </a:cubicBezTo>
                  <a:lnTo>
                    <a:pt x="13" y="82"/>
                  </a:lnTo>
                  <a:lnTo>
                    <a:pt x="13" y="82"/>
                  </a:lnTo>
                  <a:cubicBezTo>
                    <a:pt x="4" y="84"/>
                    <a:pt x="0" y="94"/>
                    <a:pt x="2" y="103"/>
                  </a:cubicBezTo>
                  <a:lnTo>
                    <a:pt x="2" y="103"/>
                  </a:lnTo>
                  <a:cubicBezTo>
                    <a:pt x="5" y="112"/>
                    <a:pt x="15" y="117"/>
                    <a:pt x="23" y="114"/>
                  </a:cubicBezTo>
                  <a:lnTo>
                    <a:pt x="273" y="35"/>
                  </a:lnTo>
                  <a:lnTo>
                    <a:pt x="273" y="35"/>
                  </a:lnTo>
                  <a:cubicBezTo>
                    <a:pt x="282" y="33"/>
                    <a:pt x="287" y="23"/>
                    <a:pt x="284" y="14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5" name="Freeform 41">
              <a:extLst>
                <a:ext uri="{FF2B5EF4-FFF2-40B4-BE49-F238E27FC236}">
                  <a16:creationId xmlns:a16="http://schemas.microsoft.com/office/drawing/2014/main" id="{59EF9DE6-E6F1-9446-806E-4BA33CF1F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831492"/>
              <a:ext cx="37070" cy="98854"/>
            </a:xfrm>
            <a:custGeom>
              <a:avLst/>
              <a:gdLst>
                <a:gd name="T0" fmla="*/ 54 w 55"/>
                <a:gd name="T1" fmla="*/ 28 h 141"/>
                <a:gd name="T2" fmla="*/ 54 w 55"/>
                <a:gd name="T3" fmla="*/ 112 h 141"/>
                <a:gd name="T4" fmla="*/ 54 w 55"/>
                <a:gd name="T5" fmla="*/ 112 h 141"/>
                <a:gd name="T6" fmla="*/ 27 w 55"/>
                <a:gd name="T7" fmla="*/ 140 h 141"/>
                <a:gd name="T8" fmla="*/ 27 w 55"/>
                <a:gd name="T9" fmla="*/ 140 h 141"/>
                <a:gd name="T10" fmla="*/ 0 w 55"/>
                <a:gd name="T11" fmla="*/ 112 h 141"/>
                <a:gd name="T12" fmla="*/ 0 w 55"/>
                <a:gd name="T13" fmla="*/ 28 h 141"/>
                <a:gd name="T14" fmla="*/ 0 w 55"/>
                <a:gd name="T15" fmla="*/ 28 h 141"/>
                <a:gd name="T16" fmla="*/ 27 w 55"/>
                <a:gd name="T17" fmla="*/ 0 h 141"/>
                <a:gd name="T18" fmla="*/ 27 w 55"/>
                <a:gd name="T19" fmla="*/ 0 h 141"/>
                <a:gd name="T20" fmla="*/ 54 w 55"/>
                <a:gd name="T21" fmla="*/ 2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1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40"/>
                    <a:pt x="27" y="140"/>
                  </a:cubicBezTo>
                  <a:lnTo>
                    <a:pt x="27" y="140"/>
                  </a:lnTo>
                  <a:cubicBezTo>
                    <a:pt x="12" y="140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3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6" name="Freeform 42">
              <a:extLst>
                <a:ext uri="{FF2B5EF4-FFF2-40B4-BE49-F238E27FC236}">
                  <a16:creationId xmlns:a16="http://schemas.microsoft.com/office/drawing/2014/main" id="{C86A332C-36EF-B04F-998F-C33B0FBDC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80311" y="4284706"/>
              <a:ext cx="37070" cy="98854"/>
            </a:xfrm>
            <a:custGeom>
              <a:avLst/>
              <a:gdLst>
                <a:gd name="T0" fmla="*/ 54 w 55"/>
                <a:gd name="T1" fmla="*/ 28 h 140"/>
                <a:gd name="T2" fmla="*/ 54 w 55"/>
                <a:gd name="T3" fmla="*/ 112 h 140"/>
                <a:gd name="T4" fmla="*/ 54 w 55"/>
                <a:gd name="T5" fmla="*/ 112 h 140"/>
                <a:gd name="T6" fmla="*/ 27 w 55"/>
                <a:gd name="T7" fmla="*/ 139 h 140"/>
                <a:gd name="T8" fmla="*/ 27 w 55"/>
                <a:gd name="T9" fmla="*/ 139 h 140"/>
                <a:gd name="T10" fmla="*/ 0 w 55"/>
                <a:gd name="T11" fmla="*/ 112 h 140"/>
                <a:gd name="T12" fmla="*/ 0 w 55"/>
                <a:gd name="T13" fmla="*/ 28 h 140"/>
                <a:gd name="T14" fmla="*/ 0 w 55"/>
                <a:gd name="T15" fmla="*/ 28 h 140"/>
                <a:gd name="T16" fmla="*/ 27 w 55"/>
                <a:gd name="T17" fmla="*/ 0 h 140"/>
                <a:gd name="T18" fmla="*/ 27 w 55"/>
                <a:gd name="T19" fmla="*/ 0 h 140"/>
                <a:gd name="T20" fmla="*/ 54 w 55"/>
                <a:gd name="T21" fmla="*/ 2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140">
                  <a:moveTo>
                    <a:pt x="54" y="28"/>
                  </a:moveTo>
                  <a:lnTo>
                    <a:pt x="54" y="112"/>
                  </a:lnTo>
                  <a:lnTo>
                    <a:pt x="54" y="112"/>
                  </a:lnTo>
                  <a:cubicBezTo>
                    <a:pt x="54" y="127"/>
                    <a:pt x="42" y="139"/>
                    <a:pt x="27" y="139"/>
                  </a:cubicBezTo>
                  <a:lnTo>
                    <a:pt x="27" y="139"/>
                  </a:lnTo>
                  <a:cubicBezTo>
                    <a:pt x="12" y="139"/>
                    <a:pt x="0" y="127"/>
                    <a:pt x="0" y="112"/>
                  </a:cubicBezTo>
                  <a:lnTo>
                    <a:pt x="0" y="28"/>
                  </a:lnTo>
                  <a:lnTo>
                    <a:pt x="0" y="28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2" y="0"/>
                    <a:pt x="54" y="12"/>
                    <a:pt x="54" y="28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7" name="Freeform 43">
              <a:extLst>
                <a:ext uri="{FF2B5EF4-FFF2-40B4-BE49-F238E27FC236}">
                  <a16:creationId xmlns:a16="http://schemas.microsoft.com/office/drawing/2014/main" id="{D22D916D-7340-CC44-B117-2BFD986D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701746"/>
              <a:ext cx="30892" cy="108123"/>
            </a:xfrm>
            <a:custGeom>
              <a:avLst/>
              <a:gdLst>
                <a:gd name="T0" fmla="*/ 0 w 45"/>
                <a:gd name="T1" fmla="*/ 21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1 h 155"/>
                <a:gd name="T14" fmla="*/ 44 w 45"/>
                <a:gd name="T15" fmla="*/ 21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1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1"/>
                  </a:lnTo>
                  <a:lnTo>
                    <a:pt x="44" y="21"/>
                  </a:lnTo>
                  <a:cubicBezTo>
                    <a:pt x="44" y="10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10"/>
                    <a:pt x="0" y="2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8" name="Freeform 44">
              <a:extLst>
                <a:ext uri="{FF2B5EF4-FFF2-40B4-BE49-F238E27FC236}">
                  <a16:creationId xmlns:a16="http://schemas.microsoft.com/office/drawing/2014/main" id="{2FF42B4B-0BF7-A742-BF07-393019E2C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5219" y="4405184"/>
              <a:ext cx="30892" cy="108123"/>
            </a:xfrm>
            <a:custGeom>
              <a:avLst/>
              <a:gdLst>
                <a:gd name="T0" fmla="*/ 0 w 45"/>
                <a:gd name="T1" fmla="*/ 22 h 155"/>
                <a:gd name="T2" fmla="*/ 0 w 45"/>
                <a:gd name="T3" fmla="*/ 132 h 155"/>
                <a:gd name="T4" fmla="*/ 0 w 45"/>
                <a:gd name="T5" fmla="*/ 132 h 155"/>
                <a:gd name="T6" fmla="*/ 22 w 45"/>
                <a:gd name="T7" fmla="*/ 154 h 155"/>
                <a:gd name="T8" fmla="*/ 22 w 45"/>
                <a:gd name="T9" fmla="*/ 154 h 155"/>
                <a:gd name="T10" fmla="*/ 44 w 45"/>
                <a:gd name="T11" fmla="*/ 132 h 155"/>
                <a:gd name="T12" fmla="*/ 44 w 45"/>
                <a:gd name="T13" fmla="*/ 22 h 155"/>
                <a:gd name="T14" fmla="*/ 44 w 45"/>
                <a:gd name="T15" fmla="*/ 22 h 155"/>
                <a:gd name="T16" fmla="*/ 22 w 45"/>
                <a:gd name="T17" fmla="*/ 0 h 155"/>
                <a:gd name="T18" fmla="*/ 22 w 45"/>
                <a:gd name="T19" fmla="*/ 0 h 155"/>
                <a:gd name="T20" fmla="*/ 0 w 45"/>
                <a:gd name="T21" fmla="*/ 2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155">
                  <a:moveTo>
                    <a:pt x="0" y="22"/>
                  </a:moveTo>
                  <a:lnTo>
                    <a:pt x="0" y="132"/>
                  </a:lnTo>
                  <a:lnTo>
                    <a:pt x="0" y="132"/>
                  </a:lnTo>
                  <a:cubicBezTo>
                    <a:pt x="0" y="144"/>
                    <a:pt x="10" y="154"/>
                    <a:pt x="22" y="154"/>
                  </a:cubicBezTo>
                  <a:lnTo>
                    <a:pt x="22" y="154"/>
                  </a:lnTo>
                  <a:cubicBezTo>
                    <a:pt x="35" y="154"/>
                    <a:pt x="44" y="144"/>
                    <a:pt x="44" y="132"/>
                  </a:cubicBezTo>
                  <a:lnTo>
                    <a:pt x="44" y="22"/>
                  </a:lnTo>
                  <a:lnTo>
                    <a:pt x="44" y="22"/>
                  </a:lnTo>
                  <a:cubicBezTo>
                    <a:pt x="44" y="9"/>
                    <a:pt x="35" y="0"/>
                    <a:pt x="22" y="0"/>
                  </a:cubicBezTo>
                  <a:lnTo>
                    <a:pt x="22" y="0"/>
                  </a:lnTo>
                  <a:cubicBezTo>
                    <a:pt x="10" y="0"/>
                    <a:pt x="0" y="9"/>
                    <a:pt x="0" y="22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29" name="Freeform 45">
              <a:extLst>
                <a:ext uri="{FF2B5EF4-FFF2-40B4-BE49-F238E27FC236}">
                  <a16:creationId xmlns:a16="http://schemas.microsoft.com/office/drawing/2014/main" id="{3E6B2A36-0AD5-1D42-97CC-007A2EE0E3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8303" y="4395917"/>
              <a:ext cx="105032" cy="77229"/>
            </a:xfrm>
            <a:custGeom>
              <a:avLst/>
              <a:gdLst>
                <a:gd name="T0" fmla="*/ 148 w 149"/>
                <a:gd name="T1" fmla="*/ 25 h 109"/>
                <a:gd name="T2" fmla="*/ 148 w 149"/>
                <a:gd name="T3" fmla="*/ 25 h 109"/>
                <a:gd name="T4" fmla="*/ 122 w 149"/>
                <a:gd name="T5" fmla="*/ 51 h 109"/>
                <a:gd name="T6" fmla="*/ 122 w 149"/>
                <a:gd name="T7" fmla="*/ 51 h 109"/>
                <a:gd name="T8" fmla="*/ 50 w 149"/>
                <a:gd name="T9" fmla="*/ 92 h 109"/>
                <a:gd name="T10" fmla="*/ 50 w 149"/>
                <a:gd name="T11" fmla="*/ 92 h 109"/>
                <a:gd name="T12" fmla="*/ 16 w 149"/>
                <a:gd name="T13" fmla="*/ 102 h 109"/>
                <a:gd name="T14" fmla="*/ 16 w 149"/>
                <a:gd name="T15" fmla="*/ 102 h 109"/>
                <a:gd name="T16" fmla="*/ 6 w 149"/>
                <a:gd name="T17" fmla="*/ 66 h 109"/>
                <a:gd name="T18" fmla="*/ 6 w 149"/>
                <a:gd name="T19" fmla="*/ 66 h 109"/>
                <a:gd name="T20" fmla="*/ 122 w 149"/>
                <a:gd name="T21" fmla="*/ 0 h 109"/>
                <a:gd name="T22" fmla="*/ 122 w 149"/>
                <a:gd name="T23" fmla="*/ 0 h 109"/>
                <a:gd name="T24" fmla="*/ 148 w 149"/>
                <a:gd name="T25" fmla="*/ 2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9" h="109">
                  <a:moveTo>
                    <a:pt x="148" y="25"/>
                  </a:moveTo>
                  <a:lnTo>
                    <a:pt x="148" y="25"/>
                  </a:lnTo>
                  <a:cubicBezTo>
                    <a:pt x="148" y="39"/>
                    <a:pt x="137" y="51"/>
                    <a:pt x="122" y="51"/>
                  </a:cubicBezTo>
                  <a:lnTo>
                    <a:pt x="122" y="51"/>
                  </a:lnTo>
                  <a:cubicBezTo>
                    <a:pt x="93" y="51"/>
                    <a:pt x="66" y="66"/>
                    <a:pt x="50" y="92"/>
                  </a:cubicBezTo>
                  <a:lnTo>
                    <a:pt x="50" y="92"/>
                  </a:lnTo>
                  <a:cubicBezTo>
                    <a:pt x="43" y="104"/>
                    <a:pt x="28" y="108"/>
                    <a:pt x="16" y="102"/>
                  </a:cubicBezTo>
                  <a:lnTo>
                    <a:pt x="16" y="102"/>
                  </a:lnTo>
                  <a:cubicBezTo>
                    <a:pt x="4" y="95"/>
                    <a:pt x="0" y="79"/>
                    <a:pt x="6" y="66"/>
                  </a:cubicBezTo>
                  <a:lnTo>
                    <a:pt x="6" y="66"/>
                  </a:lnTo>
                  <a:cubicBezTo>
                    <a:pt x="30" y="25"/>
                    <a:pt x="75" y="0"/>
                    <a:pt x="122" y="0"/>
                  </a:cubicBezTo>
                  <a:lnTo>
                    <a:pt x="122" y="0"/>
                  </a:lnTo>
                  <a:cubicBezTo>
                    <a:pt x="137" y="0"/>
                    <a:pt x="148" y="11"/>
                    <a:pt x="148" y="25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0" name="Freeform 46">
              <a:extLst>
                <a:ext uri="{FF2B5EF4-FFF2-40B4-BE49-F238E27FC236}">
                  <a16:creationId xmlns:a16="http://schemas.microsoft.com/office/drawing/2014/main" id="{711A5325-98B2-0B49-8BFD-7DFD6FF8F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65213" y="4741906"/>
              <a:ext cx="105032" cy="77229"/>
            </a:xfrm>
            <a:custGeom>
              <a:avLst/>
              <a:gdLst>
                <a:gd name="T0" fmla="*/ 149 w 150"/>
                <a:gd name="T1" fmla="*/ 83 h 110"/>
                <a:gd name="T2" fmla="*/ 149 w 150"/>
                <a:gd name="T3" fmla="*/ 83 h 110"/>
                <a:gd name="T4" fmla="*/ 123 w 150"/>
                <a:gd name="T5" fmla="*/ 109 h 110"/>
                <a:gd name="T6" fmla="*/ 123 w 150"/>
                <a:gd name="T7" fmla="*/ 109 h 110"/>
                <a:gd name="T8" fmla="*/ 7 w 150"/>
                <a:gd name="T9" fmla="*/ 42 h 110"/>
                <a:gd name="T10" fmla="*/ 7 w 150"/>
                <a:gd name="T11" fmla="*/ 42 h 110"/>
                <a:gd name="T12" fmla="*/ 17 w 150"/>
                <a:gd name="T13" fmla="*/ 7 h 110"/>
                <a:gd name="T14" fmla="*/ 17 w 150"/>
                <a:gd name="T15" fmla="*/ 7 h 110"/>
                <a:gd name="T16" fmla="*/ 51 w 150"/>
                <a:gd name="T17" fmla="*/ 16 h 110"/>
                <a:gd name="T18" fmla="*/ 51 w 150"/>
                <a:gd name="T19" fmla="*/ 16 h 110"/>
                <a:gd name="T20" fmla="*/ 123 w 150"/>
                <a:gd name="T21" fmla="*/ 58 h 110"/>
                <a:gd name="T22" fmla="*/ 123 w 150"/>
                <a:gd name="T23" fmla="*/ 58 h 110"/>
                <a:gd name="T24" fmla="*/ 149 w 150"/>
                <a:gd name="T25" fmla="*/ 8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10">
                  <a:moveTo>
                    <a:pt x="149" y="83"/>
                  </a:moveTo>
                  <a:lnTo>
                    <a:pt x="149" y="83"/>
                  </a:lnTo>
                  <a:cubicBezTo>
                    <a:pt x="149" y="97"/>
                    <a:pt x="138" y="109"/>
                    <a:pt x="123" y="109"/>
                  </a:cubicBezTo>
                  <a:lnTo>
                    <a:pt x="123" y="109"/>
                  </a:lnTo>
                  <a:cubicBezTo>
                    <a:pt x="76" y="109"/>
                    <a:pt x="31" y="83"/>
                    <a:pt x="7" y="42"/>
                  </a:cubicBezTo>
                  <a:lnTo>
                    <a:pt x="7" y="42"/>
                  </a:lnTo>
                  <a:cubicBezTo>
                    <a:pt x="0" y="29"/>
                    <a:pt x="4" y="14"/>
                    <a:pt x="17" y="7"/>
                  </a:cubicBezTo>
                  <a:lnTo>
                    <a:pt x="17" y="7"/>
                  </a:lnTo>
                  <a:cubicBezTo>
                    <a:pt x="29" y="0"/>
                    <a:pt x="44" y="4"/>
                    <a:pt x="51" y="16"/>
                  </a:cubicBezTo>
                  <a:lnTo>
                    <a:pt x="51" y="16"/>
                  </a:lnTo>
                  <a:cubicBezTo>
                    <a:pt x="67" y="42"/>
                    <a:pt x="94" y="58"/>
                    <a:pt x="123" y="58"/>
                  </a:cubicBezTo>
                  <a:lnTo>
                    <a:pt x="123" y="58"/>
                  </a:lnTo>
                  <a:cubicBezTo>
                    <a:pt x="138" y="58"/>
                    <a:pt x="149" y="70"/>
                    <a:pt x="149" y="83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1" name="Freeform 47">
              <a:extLst>
                <a:ext uri="{FF2B5EF4-FFF2-40B4-BE49-F238E27FC236}">
                  <a16:creationId xmlns:a16="http://schemas.microsoft.com/office/drawing/2014/main" id="{B3546708-B912-5544-94F0-E03A02D82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389238"/>
            </a:xfrm>
            <a:custGeom>
              <a:avLst/>
              <a:gdLst>
                <a:gd name="T0" fmla="*/ 913 w 914"/>
                <a:gd name="T1" fmla="*/ 519 h 557"/>
                <a:gd name="T2" fmla="*/ 913 w 914"/>
                <a:gd name="T3" fmla="*/ 519 h 557"/>
                <a:gd name="T4" fmla="*/ 891 w 914"/>
                <a:gd name="T5" fmla="*/ 549 h 557"/>
                <a:gd name="T6" fmla="*/ 889 w 914"/>
                <a:gd name="T7" fmla="*/ 549 h 557"/>
                <a:gd name="T8" fmla="*/ 833 w 914"/>
                <a:gd name="T9" fmla="*/ 556 h 557"/>
                <a:gd name="T10" fmla="*/ 99 w 914"/>
                <a:gd name="T11" fmla="*/ 556 h 557"/>
                <a:gd name="T12" fmla="*/ 99 w 914"/>
                <a:gd name="T13" fmla="*/ 556 h 557"/>
                <a:gd name="T14" fmla="*/ 0 w 914"/>
                <a:gd name="T15" fmla="*/ 422 h 557"/>
                <a:gd name="T16" fmla="*/ 0 w 914"/>
                <a:gd name="T17" fmla="*/ 135 h 557"/>
                <a:gd name="T18" fmla="*/ 0 w 914"/>
                <a:gd name="T19" fmla="*/ 135 h 557"/>
                <a:gd name="T20" fmla="*/ 99 w 914"/>
                <a:gd name="T21" fmla="*/ 0 h 557"/>
                <a:gd name="T22" fmla="*/ 833 w 914"/>
                <a:gd name="T23" fmla="*/ 0 h 557"/>
                <a:gd name="T24" fmla="*/ 889 w 914"/>
                <a:gd name="T25" fmla="*/ 8 h 557"/>
                <a:gd name="T26" fmla="*/ 891 w 914"/>
                <a:gd name="T27" fmla="*/ 8 h 557"/>
                <a:gd name="T28" fmla="*/ 891 w 914"/>
                <a:gd name="T29" fmla="*/ 8 h 557"/>
                <a:gd name="T30" fmla="*/ 913 w 914"/>
                <a:gd name="T31" fmla="*/ 38 h 557"/>
                <a:gd name="T32" fmla="*/ 913 w 914"/>
                <a:gd name="T33" fmla="*/ 519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4" h="557">
                  <a:moveTo>
                    <a:pt x="913" y="519"/>
                  </a:moveTo>
                  <a:lnTo>
                    <a:pt x="913" y="519"/>
                  </a:lnTo>
                  <a:cubicBezTo>
                    <a:pt x="913" y="535"/>
                    <a:pt x="903" y="549"/>
                    <a:pt x="891" y="549"/>
                  </a:cubicBezTo>
                  <a:lnTo>
                    <a:pt x="889" y="549"/>
                  </a:lnTo>
                  <a:lnTo>
                    <a:pt x="833" y="556"/>
                  </a:lnTo>
                  <a:lnTo>
                    <a:pt x="99" y="556"/>
                  </a:lnTo>
                  <a:lnTo>
                    <a:pt x="99" y="556"/>
                  </a:lnTo>
                  <a:cubicBezTo>
                    <a:pt x="44" y="556"/>
                    <a:pt x="0" y="496"/>
                    <a:pt x="0" y="422"/>
                  </a:cubicBezTo>
                  <a:lnTo>
                    <a:pt x="0" y="135"/>
                  </a:lnTo>
                  <a:lnTo>
                    <a:pt x="0" y="135"/>
                  </a:lnTo>
                  <a:cubicBezTo>
                    <a:pt x="0" y="60"/>
                    <a:pt x="44" y="0"/>
                    <a:pt x="99" y="0"/>
                  </a:cubicBezTo>
                  <a:lnTo>
                    <a:pt x="833" y="0"/>
                  </a:lnTo>
                  <a:lnTo>
                    <a:pt x="889" y="8"/>
                  </a:lnTo>
                  <a:lnTo>
                    <a:pt x="891" y="8"/>
                  </a:lnTo>
                  <a:lnTo>
                    <a:pt x="891" y="8"/>
                  </a:lnTo>
                  <a:cubicBezTo>
                    <a:pt x="903" y="8"/>
                    <a:pt x="913" y="21"/>
                    <a:pt x="913" y="38"/>
                  </a:cubicBezTo>
                  <a:lnTo>
                    <a:pt x="913" y="51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2" name="Freeform 48">
              <a:extLst>
                <a:ext uri="{FF2B5EF4-FFF2-40B4-BE49-F238E27FC236}">
                  <a16:creationId xmlns:a16="http://schemas.microsoft.com/office/drawing/2014/main" id="{497DCA79-5820-B14E-A38C-D29968FD44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27795" y="4411362"/>
              <a:ext cx="639461" cy="194620"/>
            </a:xfrm>
            <a:custGeom>
              <a:avLst/>
              <a:gdLst>
                <a:gd name="T0" fmla="*/ 0 w 914"/>
                <a:gd name="T1" fmla="*/ 135 h 279"/>
                <a:gd name="T2" fmla="*/ 0 w 914"/>
                <a:gd name="T3" fmla="*/ 278 h 279"/>
                <a:gd name="T4" fmla="*/ 913 w 914"/>
                <a:gd name="T5" fmla="*/ 278 h 279"/>
                <a:gd name="T6" fmla="*/ 913 w 914"/>
                <a:gd name="T7" fmla="*/ 38 h 279"/>
                <a:gd name="T8" fmla="*/ 913 w 914"/>
                <a:gd name="T9" fmla="*/ 38 h 279"/>
                <a:gd name="T10" fmla="*/ 891 w 914"/>
                <a:gd name="T11" fmla="*/ 8 h 279"/>
                <a:gd name="T12" fmla="*/ 889 w 914"/>
                <a:gd name="T13" fmla="*/ 8 h 279"/>
                <a:gd name="T14" fmla="*/ 833 w 914"/>
                <a:gd name="T15" fmla="*/ 0 h 279"/>
                <a:gd name="T16" fmla="*/ 99 w 914"/>
                <a:gd name="T17" fmla="*/ 0 h 279"/>
                <a:gd name="T18" fmla="*/ 99 w 914"/>
                <a:gd name="T19" fmla="*/ 0 h 279"/>
                <a:gd name="T20" fmla="*/ 0 w 914"/>
                <a:gd name="T21" fmla="*/ 13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14" h="279">
                  <a:moveTo>
                    <a:pt x="0" y="135"/>
                  </a:moveTo>
                  <a:lnTo>
                    <a:pt x="0" y="278"/>
                  </a:lnTo>
                  <a:lnTo>
                    <a:pt x="913" y="278"/>
                  </a:lnTo>
                  <a:lnTo>
                    <a:pt x="913" y="38"/>
                  </a:lnTo>
                  <a:lnTo>
                    <a:pt x="913" y="38"/>
                  </a:lnTo>
                  <a:cubicBezTo>
                    <a:pt x="913" y="21"/>
                    <a:pt x="903" y="8"/>
                    <a:pt x="891" y="8"/>
                  </a:cubicBezTo>
                  <a:lnTo>
                    <a:pt x="889" y="8"/>
                  </a:lnTo>
                  <a:lnTo>
                    <a:pt x="833" y="0"/>
                  </a:lnTo>
                  <a:lnTo>
                    <a:pt x="99" y="0"/>
                  </a:lnTo>
                  <a:lnTo>
                    <a:pt x="99" y="0"/>
                  </a:lnTo>
                  <a:cubicBezTo>
                    <a:pt x="44" y="0"/>
                    <a:pt x="0" y="60"/>
                    <a:pt x="0" y="135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3" name="Freeform 49">
              <a:extLst>
                <a:ext uri="{FF2B5EF4-FFF2-40B4-BE49-F238E27FC236}">
                  <a16:creationId xmlns:a16="http://schemas.microsoft.com/office/drawing/2014/main" id="{3B23B21E-5EE7-5E47-B41D-E3B080D9F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97700" y="4448432"/>
              <a:ext cx="315097" cy="315097"/>
            </a:xfrm>
            <a:custGeom>
              <a:avLst/>
              <a:gdLst>
                <a:gd name="T0" fmla="*/ 0 w 449"/>
                <a:gd name="T1" fmla="*/ 403 h 450"/>
                <a:gd name="T2" fmla="*/ 0 w 449"/>
                <a:gd name="T3" fmla="*/ 46 h 450"/>
                <a:gd name="T4" fmla="*/ 0 w 449"/>
                <a:gd name="T5" fmla="*/ 46 h 450"/>
                <a:gd name="T6" fmla="*/ 46 w 449"/>
                <a:gd name="T7" fmla="*/ 0 h 450"/>
                <a:gd name="T8" fmla="*/ 402 w 449"/>
                <a:gd name="T9" fmla="*/ 0 h 450"/>
                <a:gd name="T10" fmla="*/ 402 w 449"/>
                <a:gd name="T11" fmla="*/ 0 h 450"/>
                <a:gd name="T12" fmla="*/ 448 w 449"/>
                <a:gd name="T13" fmla="*/ 46 h 450"/>
                <a:gd name="T14" fmla="*/ 448 w 449"/>
                <a:gd name="T15" fmla="*/ 403 h 450"/>
                <a:gd name="T16" fmla="*/ 448 w 449"/>
                <a:gd name="T17" fmla="*/ 403 h 450"/>
                <a:gd name="T18" fmla="*/ 402 w 449"/>
                <a:gd name="T19" fmla="*/ 449 h 450"/>
                <a:gd name="T20" fmla="*/ 46 w 449"/>
                <a:gd name="T21" fmla="*/ 449 h 450"/>
                <a:gd name="T22" fmla="*/ 46 w 449"/>
                <a:gd name="T23" fmla="*/ 449 h 450"/>
                <a:gd name="T24" fmla="*/ 0 w 449"/>
                <a:gd name="T25" fmla="*/ 403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450">
                  <a:moveTo>
                    <a:pt x="0" y="403"/>
                  </a:moveTo>
                  <a:lnTo>
                    <a:pt x="0" y="46"/>
                  </a:lnTo>
                  <a:lnTo>
                    <a:pt x="0" y="46"/>
                  </a:lnTo>
                  <a:cubicBezTo>
                    <a:pt x="0" y="21"/>
                    <a:pt x="21" y="0"/>
                    <a:pt x="46" y="0"/>
                  </a:cubicBezTo>
                  <a:lnTo>
                    <a:pt x="402" y="0"/>
                  </a:lnTo>
                  <a:lnTo>
                    <a:pt x="402" y="0"/>
                  </a:lnTo>
                  <a:cubicBezTo>
                    <a:pt x="427" y="0"/>
                    <a:pt x="448" y="21"/>
                    <a:pt x="448" y="46"/>
                  </a:cubicBezTo>
                  <a:lnTo>
                    <a:pt x="448" y="403"/>
                  </a:lnTo>
                  <a:lnTo>
                    <a:pt x="448" y="403"/>
                  </a:lnTo>
                  <a:cubicBezTo>
                    <a:pt x="448" y="428"/>
                    <a:pt x="427" y="449"/>
                    <a:pt x="402" y="449"/>
                  </a:cubicBezTo>
                  <a:lnTo>
                    <a:pt x="46" y="449"/>
                  </a:lnTo>
                  <a:lnTo>
                    <a:pt x="46" y="449"/>
                  </a:lnTo>
                  <a:cubicBezTo>
                    <a:pt x="21" y="449"/>
                    <a:pt x="0" y="428"/>
                    <a:pt x="0" y="40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4" name="Freeform 50">
              <a:extLst>
                <a:ext uri="{FF2B5EF4-FFF2-40B4-BE49-F238E27FC236}">
                  <a16:creationId xmlns:a16="http://schemas.microsoft.com/office/drawing/2014/main" id="{E8B1463E-2773-0643-A7D4-7506E8558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717193"/>
              <a:ext cx="228600" cy="95764"/>
            </a:xfrm>
            <a:custGeom>
              <a:avLst/>
              <a:gdLst>
                <a:gd name="T0" fmla="*/ 326 w 327"/>
                <a:gd name="T1" fmla="*/ 50 h 136"/>
                <a:gd name="T2" fmla="*/ 14 w 327"/>
                <a:gd name="T3" fmla="*/ 135 h 136"/>
                <a:gd name="T4" fmla="*/ 0 w 327"/>
                <a:gd name="T5" fmla="*/ 86 h 136"/>
                <a:gd name="T6" fmla="*/ 313 w 327"/>
                <a:gd name="T7" fmla="*/ 0 h 136"/>
                <a:gd name="T8" fmla="*/ 326 w 327"/>
                <a:gd name="T9" fmla="*/ 5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50"/>
                  </a:moveTo>
                  <a:lnTo>
                    <a:pt x="14" y="135"/>
                  </a:lnTo>
                  <a:lnTo>
                    <a:pt x="0" y="86"/>
                  </a:lnTo>
                  <a:lnTo>
                    <a:pt x="313" y="0"/>
                  </a:lnTo>
                  <a:lnTo>
                    <a:pt x="326" y="5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5" name="Freeform 51">
              <a:extLst>
                <a:ext uri="{FF2B5EF4-FFF2-40B4-BE49-F238E27FC236}">
                  <a16:creationId xmlns:a16="http://schemas.microsoft.com/office/drawing/2014/main" id="{A574B7BE-92C8-AA4B-AAA5-448913218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707924"/>
              <a:ext cx="172995" cy="123568"/>
            </a:xfrm>
            <a:custGeom>
              <a:avLst/>
              <a:gdLst>
                <a:gd name="T0" fmla="*/ 247 w 248"/>
                <a:gd name="T1" fmla="*/ 132 h 176"/>
                <a:gd name="T2" fmla="*/ 221 w 248"/>
                <a:gd name="T3" fmla="*/ 175 h 176"/>
                <a:gd name="T4" fmla="*/ 0 w 248"/>
                <a:gd name="T5" fmla="*/ 43 h 176"/>
                <a:gd name="T6" fmla="*/ 26 w 248"/>
                <a:gd name="T7" fmla="*/ 0 h 176"/>
                <a:gd name="T8" fmla="*/ 247 w 248"/>
                <a:gd name="T9" fmla="*/ 132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6">
                  <a:moveTo>
                    <a:pt x="247" y="132"/>
                  </a:moveTo>
                  <a:lnTo>
                    <a:pt x="221" y="175"/>
                  </a:lnTo>
                  <a:lnTo>
                    <a:pt x="0" y="43"/>
                  </a:lnTo>
                  <a:lnTo>
                    <a:pt x="26" y="0"/>
                  </a:lnTo>
                  <a:lnTo>
                    <a:pt x="247" y="13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6" name="Freeform 52">
              <a:extLst>
                <a:ext uri="{FF2B5EF4-FFF2-40B4-BE49-F238E27FC236}">
                  <a16:creationId xmlns:a16="http://schemas.microsoft.com/office/drawing/2014/main" id="{3961F9A0-8D4D-C04D-BBD5-FBAE0F151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0884" y="4399005"/>
              <a:ext cx="228600" cy="95766"/>
            </a:xfrm>
            <a:custGeom>
              <a:avLst/>
              <a:gdLst>
                <a:gd name="T0" fmla="*/ 326 w 327"/>
                <a:gd name="T1" fmla="*/ 86 h 136"/>
                <a:gd name="T2" fmla="*/ 313 w 327"/>
                <a:gd name="T3" fmla="*/ 135 h 136"/>
                <a:gd name="T4" fmla="*/ 0 w 327"/>
                <a:gd name="T5" fmla="*/ 50 h 136"/>
                <a:gd name="T6" fmla="*/ 14 w 327"/>
                <a:gd name="T7" fmla="*/ 0 h 136"/>
                <a:gd name="T8" fmla="*/ 326 w 327"/>
                <a:gd name="T9" fmla="*/ 8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136">
                  <a:moveTo>
                    <a:pt x="326" y="86"/>
                  </a:moveTo>
                  <a:lnTo>
                    <a:pt x="313" y="135"/>
                  </a:lnTo>
                  <a:lnTo>
                    <a:pt x="0" y="50"/>
                  </a:lnTo>
                  <a:lnTo>
                    <a:pt x="14" y="0"/>
                  </a:lnTo>
                  <a:lnTo>
                    <a:pt x="326" y="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7" name="Freeform 53">
              <a:extLst>
                <a:ext uri="{FF2B5EF4-FFF2-40B4-BE49-F238E27FC236}">
                  <a16:creationId xmlns:a16="http://schemas.microsoft.com/office/drawing/2014/main" id="{30B5CD1C-60A5-0749-B47B-04396A84B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60282" y="4380470"/>
              <a:ext cx="172995" cy="123568"/>
            </a:xfrm>
            <a:custGeom>
              <a:avLst/>
              <a:gdLst>
                <a:gd name="T0" fmla="*/ 247 w 248"/>
                <a:gd name="T1" fmla="*/ 44 h 177"/>
                <a:gd name="T2" fmla="*/ 26 w 248"/>
                <a:gd name="T3" fmla="*/ 176 h 177"/>
                <a:gd name="T4" fmla="*/ 0 w 248"/>
                <a:gd name="T5" fmla="*/ 133 h 177"/>
                <a:gd name="T6" fmla="*/ 221 w 248"/>
                <a:gd name="T7" fmla="*/ 0 h 177"/>
                <a:gd name="T8" fmla="*/ 247 w 248"/>
                <a:gd name="T9" fmla="*/ 4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77">
                  <a:moveTo>
                    <a:pt x="247" y="44"/>
                  </a:moveTo>
                  <a:lnTo>
                    <a:pt x="26" y="176"/>
                  </a:lnTo>
                  <a:lnTo>
                    <a:pt x="0" y="133"/>
                  </a:lnTo>
                  <a:lnTo>
                    <a:pt x="221" y="0"/>
                  </a:lnTo>
                  <a:lnTo>
                    <a:pt x="247" y="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43D1749-6F46-7749-AAC5-D273CABD4EF0}"/>
              </a:ext>
            </a:extLst>
          </p:cNvPr>
          <p:cNvGrpSpPr/>
          <p:nvPr/>
        </p:nvGrpSpPr>
        <p:grpSpPr>
          <a:xfrm>
            <a:off x="6544210" y="10135579"/>
            <a:ext cx="645641" cy="1071950"/>
            <a:chOff x="5371490" y="815546"/>
            <a:chExt cx="645641" cy="1071950"/>
          </a:xfrm>
        </p:grpSpPr>
        <p:sp>
          <p:nvSpPr>
            <p:cNvPr id="238" name="Freeform 54">
              <a:extLst>
                <a:ext uri="{FF2B5EF4-FFF2-40B4-BE49-F238E27FC236}">
                  <a16:creationId xmlns:a16="http://schemas.microsoft.com/office/drawing/2014/main" id="{C4F0CE9A-E3F4-3B4F-87CA-B200B743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33274" y="815546"/>
              <a:ext cx="515895" cy="1071950"/>
            </a:xfrm>
            <a:custGeom>
              <a:avLst/>
              <a:gdLst>
                <a:gd name="T0" fmla="*/ 90 w 736"/>
                <a:gd name="T1" fmla="*/ 0 h 1532"/>
                <a:gd name="T2" fmla="*/ 645 w 736"/>
                <a:gd name="T3" fmla="*/ 0 h 1532"/>
                <a:gd name="T4" fmla="*/ 645 w 736"/>
                <a:gd name="T5" fmla="*/ 0 h 1532"/>
                <a:gd name="T6" fmla="*/ 726 w 736"/>
                <a:gd name="T7" fmla="*/ 81 h 1532"/>
                <a:gd name="T8" fmla="*/ 735 w 736"/>
                <a:gd name="T9" fmla="*/ 287 h 1532"/>
                <a:gd name="T10" fmla="*/ 735 w 736"/>
                <a:gd name="T11" fmla="*/ 1375 h 1532"/>
                <a:gd name="T12" fmla="*/ 735 w 736"/>
                <a:gd name="T13" fmla="*/ 1375 h 1532"/>
                <a:gd name="T14" fmla="*/ 533 w 736"/>
                <a:gd name="T15" fmla="*/ 1531 h 1532"/>
                <a:gd name="T16" fmla="*/ 203 w 736"/>
                <a:gd name="T17" fmla="*/ 1531 h 1532"/>
                <a:gd name="T18" fmla="*/ 203 w 736"/>
                <a:gd name="T19" fmla="*/ 1531 h 1532"/>
                <a:gd name="T20" fmla="*/ 0 w 736"/>
                <a:gd name="T21" fmla="*/ 1375 h 1532"/>
                <a:gd name="T22" fmla="*/ 0 w 736"/>
                <a:gd name="T23" fmla="*/ 287 h 1532"/>
                <a:gd name="T24" fmla="*/ 9 w 736"/>
                <a:gd name="T25" fmla="*/ 81 h 1532"/>
                <a:gd name="T26" fmla="*/ 9 w 736"/>
                <a:gd name="T27" fmla="*/ 81 h 1532"/>
                <a:gd name="T28" fmla="*/ 90 w 736"/>
                <a:gd name="T29" fmla="*/ 0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6" h="1532">
                  <a:moveTo>
                    <a:pt x="90" y="0"/>
                  </a:moveTo>
                  <a:lnTo>
                    <a:pt x="645" y="0"/>
                  </a:lnTo>
                  <a:lnTo>
                    <a:pt x="645" y="0"/>
                  </a:lnTo>
                  <a:cubicBezTo>
                    <a:pt x="689" y="0"/>
                    <a:pt x="726" y="37"/>
                    <a:pt x="726" y="81"/>
                  </a:cubicBezTo>
                  <a:lnTo>
                    <a:pt x="735" y="287"/>
                  </a:lnTo>
                  <a:lnTo>
                    <a:pt x="735" y="1375"/>
                  </a:lnTo>
                  <a:lnTo>
                    <a:pt x="735" y="1375"/>
                  </a:lnTo>
                  <a:cubicBezTo>
                    <a:pt x="735" y="1487"/>
                    <a:pt x="644" y="1531"/>
                    <a:pt x="533" y="1531"/>
                  </a:cubicBezTo>
                  <a:lnTo>
                    <a:pt x="203" y="1531"/>
                  </a:lnTo>
                  <a:lnTo>
                    <a:pt x="203" y="1531"/>
                  </a:lnTo>
                  <a:cubicBezTo>
                    <a:pt x="91" y="1531"/>
                    <a:pt x="0" y="1487"/>
                    <a:pt x="0" y="1375"/>
                  </a:cubicBezTo>
                  <a:lnTo>
                    <a:pt x="0" y="287"/>
                  </a:lnTo>
                  <a:lnTo>
                    <a:pt x="9" y="81"/>
                  </a:lnTo>
                  <a:lnTo>
                    <a:pt x="9" y="81"/>
                  </a:lnTo>
                  <a:cubicBezTo>
                    <a:pt x="9" y="37"/>
                    <a:pt x="46" y="0"/>
                    <a:pt x="9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39" name="Freeform 55">
              <a:extLst>
                <a:ext uri="{FF2B5EF4-FFF2-40B4-BE49-F238E27FC236}">
                  <a16:creationId xmlns:a16="http://schemas.microsoft.com/office/drawing/2014/main" id="{821DE48D-22FC-9146-9B01-FDD15AAEB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0344" y="849528"/>
              <a:ext cx="444843" cy="1000897"/>
            </a:xfrm>
            <a:custGeom>
              <a:avLst/>
              <a:gdLst>
                <a:gd name="T0" fmla="*/ 595 w 636"/>
                <a:gd name="T1" fmla="*/ 0 h 1430"/>
                <a:gd name="T2" fmla="*/ 595 w 636"/>
                <a:gd name="T3" fmla="*/ 0 h 1430"/>
                <a:gd name="T4" fmla="*/ 625 w 636"/>
                <a:gd name="T5" fmla="*/ 30 h 1430"/>
                <a:gd name="T6" fmla="*/ 625 w 636"/>
                <a:gd name="T7" fmla="*/ 32 h 1430"/>
                <a:gd name="T8" fmla="*/ 635 w 636"/>
                <a:gd name="T9" fmla="*/ 238 h 1430"/>
                <a:gd name="T10" fmla="*/ 635 w 636"/>
                <a:gd name="T11" fmla="*/ 1324 h 1430"/>
                <a:gd name="T12" fmla="*/ 635 w 636"/>
                <a:gd name="T13" fmla="*/ 1324 h 1430"/>
                <a:gd name="T14" fmla="*/ 483 w 636"/>
                <a:gd name="T15" fmla="*/ 1429 h 1430"/>
                <a:gd name="T16" fmla="*/ 153 w 636"/>
                <a:gd name="T17" fmla="*/ 1429 h 1430"/>
                <a:gd name="T18" fmla="*/ 153 w 636"/>
                <a:gd name="T19" fmla="*/ 1429 h 1430"/>
                <a:gd name="T20" fmla="*/ 0 w 636"/>
                <a:gd name="T21" fmla="*/ 1324 h 1430"/>
                <a:gd name="T22" fmla="*/ 0 w 636"/>
                <a:gd name="T23" fmla="*/ 238 h 1430"/>
                <a:gd name="T24" fmla="*/ 10 w 636"/>
                <a:gd name="T25" fmla="*/ 31 h 1430"/>
                <a:gd name="T26" fmla="*/ 10 w 636"/>
                <a:gd name="T27" fmla="*/ 30 h 1430"/>
                <a:gd name="T28" fmla="*/ 10 w 636"/>
                <a:gd name="T29" fmla="*/ 30 h 1430"/>
                <a:gd name="T30" fmla="*/ 40 w 636"/>
                <a:gd name="T31" fmla="*/ 0 h 1430"/>
                <a:gd name="T32" fmla="*/ 595 w 636"/>
                <a:gd name="T33" fmla="*/ 0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6" h="1430">
                  <a:moveTo>
                    <a:pt x="595" y="0"/>
                  </a:moveTo>
                  <a:lnTo>
                    <a:pt x="595" y="0"/>
                  </a:lnTo>
                  <a:cubicBezTo>
                    <a:pt x="611" y="0"/>
                    <a:pt x="625" y="14"/>
                    <a:pt x="625" y="30"/>
                  </a:cubicBezTo>
                  <a:lnTo>
                    <a:pt x="625" y="32"/>
                  </a:lnTo>
                  <a:lnTo>
                    <a:pt x="635" y="238"/>
                  </a:lnTo>
                  <a:lnTo>
                    <a:pt x="635" y="1324"/>
                  </a:lnTo>
                  <a:lnTo>
                    <a:pt x="635" y="1324"/>
                  </a:lnTo>
                  <a:cubicBezTo>
                    <a:pt x="635" y="1394"/>
                    <a:pt x="584" y="1429"/>
                    <a:pt x="483" y="1429"/>
                  </a:cubicBezTo>
                  <a:lnTo>
                    <a:pt x="153" y="1429"/>
                  </a:lnTo>
                  <a:lnTo>
                    <a:pt x="153" y="1429"/>
                  </a:lnTo>
                  <a:cubicBezTo>
                    <a:pt x="51" y="1429"/>
                    <a:pt x="0" y="1394"/>
                    <a:pt x="0" y="1324"/>
                  </a:cubicBezTo>
                  <a:lnTo>
                    <a:pt x="0" y="238"/>
                  </a:lnTo>
                  <a:lnTo>
                    <a:pt x="10" y="31"/>
                  </a:lnTo>
                  <a:lnTo>
                    <a:pt x="10" y="30"/>
                  </a:lnTo>
                  <a:lnTo>
                    <a:pt x="10" y="30"/>
                  </a:lnTo>
                  <a:cubicBezTo>
                    <a:pt x="10" y="14"/>
                    <a:pt x="24" y="0"/>
                    <a:pt x="40" y="0"/>
                  </a:cubicBezTo>
                  <a:lnTo>
                    <a:pt x="59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0" name="Freeform 56">
              <a:extLst>
                <a:ext uri="{FF2B5EF4-FFF2-40B4-BE49-F238E27FC236}">
                  <a16:creationId xmlns:a16="http://schemas.microsoft.com/office/drawing/2014/main" id="{A27F7301-5548-1949-A2B3-D96AEAAC7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6110" y="849528"/>
              <a:ext cx="253313" cy="1000897"/>
            </a:xfrm>
            <a:custGeom>
              <a:avLst/>
              <a:gdLst>
                <a:gd name="T0" fmla="*/ 15 w 360"/>
                <a:gd name="T1" fmla="*/ 1429 h 1430"/>
                <a:gd name="T2" fmla="*/ 345 w 360"/>
                <a:gd name="T3" fmla="*/ 1429 h 1430"/>
                <a:gd name="T4" fmla="*/ 345 w 360"/>
                <a:gd name="T5" fmla="*/ 1429 h 1430"/>
                <a:gd name="T6" fmla="*/ 359 w 360"/>
                <a:gd name="T7" fmla="*/ 1429 h 1430"/>
                <a:gd name="T8" fmla="*/ 359 w 360"/>
                <a:gd name="T9" fmla="*/ 87 h 1430"/>
                <a:gd name="T10" fmla="*/ 358 w 360"/>
                <a:gd name="T11" fmla="*/ 0 h 1430"/>
                <a:gd name="T12" fmla="*/ 2 w 360"/>
                <a:gd name="T13" fmla="*/ 0 h 1430"/>
                <a:gd name="T14" fmla="*/ 0 w 360"/>
                <a:gd name="T15" fmla="*/ 87 h 1430"/>
                <a:gd name="T16" fmla="*/ 0 w 360"/>
                <a:gd name="T17" fmla="*/ 1429 h 1430"/>
                <a:gd name="T18" fmla="*/ 0 w 360"/>
                <a:gd name="T19" fmla="*/ 1429 h 1430"/>
                <a:gd name="T20" fmla="*/ 15 w 360"/>
                <a:gd name="T21" fmla="*/ 1429 h 1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1430">
                  <a:moveTo>
                    <a:pt x="15" y="1429"/>
                  </a:moveTo>
                  <a:lnTo>
                    <a:pt x="345" y="1429"/>
                  </a:lnTo>
                  <a:lnTo>
                    <a:pt x="345" y="1429"/>
                  </a:lnTo>
                  <a:cubicBezTo>
                    <a:pt x="350" y="1429"/>
                    <a:pt x="355" y="1429"/>
                    <a:pt x="359" y="1429"/>
                  </a:cubicBezTo>
                  <a:lnTo>
                    <a:pt x="359" y="87"/>
                  </a:lnTo>
                  <a:lnTo>
                    <a:pt x="358" y="0"/>
                  </a:lnTo>
                  <a:lnTo>
                    <a:pt x="2" y="0"/>
                  </a:lnTo>
                  <a:lnTo>
                    <a:pt x="0" y="87"/>
                  </a:lnTo>
                  <a:lnTo>
                    <a:pt x="0" y="1429"/>
                  </a:lnTo>
                  <a:lnTo>
                    <a:pt x="0" y="1429"/>
                  </a:lnTo>
                  <a:cubicBezTo>
                    <a:pt x="5" y="1429"/>
                    <a:pt x="9" y="1429"/>
                    <a:pt x="15" y="142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1" name="Freeform 57">
              <a:extLst>
                <a:ext uri="{FF2B5EF4-FFF2-40B4-BE49-F238E27FC236}">
                  <a16:creationId xmlns:a16="http://schemas.microsoft.com/office/drawing/2014/main" id="{92B476A3-BCCC-7A4D-88A9-4C5ACBC9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2701" y="1726858"/>
              <a:ext cx="114301" cy="114299"/>
            </a:xfrm>
            <a:custGeom>
              <a:avLst/>
              <a:gdLst>
                <a:gd name="T0" fmla="*/ 25 w 161"/>
                <a:gd name="T1" fmla="*/ 0 h 161"/>
                <a:gd name="T2" fmla="*/ 25 w 161"/>
                <a:gd name="T3" fmla="*/ 0 h 161"/>
                <a:gd name="T4" fmla="*/ 51 w 161"/>
                <a:gd name="T5" fmla="*/ 25 h 161"/>
                <a:gd name="T6" fmla="*/ 51 w 161"/>
                <a:gd name="T7" fmla="*/ 25 h 161"/>
                <a:gd name="T8" fmla="*/ 135 w 161"/>
                <a:gd name="T9" fmla="*/ 109 h 161"/>
                <a:gd name="T10" fmla="*/ 135 w 161"/>
                <a:gd name="T11" fmla="*/ 109 h 161"/>
                <a:gd name="T12" fmla="*/ 160 w 161"/>
                <a:gd name="T13" fmla="*/ 134 h 161"/>
                <a:gd name="T14" fmla="*/ 160 w 161"/>
                <a:gd name="T15" fmla="*/ 134 h 161"/>
                <a:gd name="T16" fmla="*/ 135 w 161"/>
                <a:gd name="T17" fmla="*/ 160 h 161"/>
                <a:gd name="T18" fmla="*/ 135 w 161"/>
                <a:gd name="T19" fmla="*/ 160 h 161"/>
                <a:gd name="T20" fmla="*/ 0 w 161"/>
                <a:gd name="T21" fmla="*/ 25 h 161"/>
                <a:gd name="T22" fmla="*/ 0 w 161"/>
                <a:gd name="T23" fmla="*/ 25 h 161"/>
                <a:gd name="T24" fmla="*/ 2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25" y="0"/>
                  </a:moveTo>
                  <a:lnTo>
                    <a:pt x="25" y="0"/>
                  </a:lnTo>
                  <a:cubicBezTo>
                    <a:pt x="39" y="0"/>
                    <a:pt x="51" y="11"/>
                    <a:pt x="51" y="25"/>
                  </a:cubicBezTo>
                  <a:lnTo>
                    <a:pt x="51" y="25"/>
                  </a:lnTo>
                  <a:cubicBezTo>
                    <a:pt x="51" y="72"/>
                    <a:pt x="88" y="109"/>
                    <a:pt x="135" y="109"/>
                  </a:cubicBezTo>
                  <a:lnTo>
                    <a:pt x="135" y="109"/>
                  </a:lnTo>
                  <a:cubicBezTo>
                    <a:pt x="149" y="109"/>
                    <a:pt x="160" y="120"/>
                    <a:pt x="160" y="134"/>
                  </a:cubicBezTo>
                  <a:lnTo>
                    <a:pt x="160" y="134"/>
                  </a:lnTo>
                  <a:cubicBezTo>
                    <a:pt x="160" y="148"/>
                    <a:pt x="149" y="160"/>
                    <a:pt x="135" y="160"/>
                  </a:cubicBezTo>
                  <a:lnTo>
                    <a:pt x="135" y="160"/>
                  </a:lnTo>
                  <a:cubicBezTo>
                    <a:pt x="61" y="160"/>
                    <a:pt x="0" y="9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2" name="Freeform 58">
              <a:extLst>
                <a:ext uri="{FF2B5EF4-FFF2-40B4-BE49-F238E27FC236}">
                  <a16:creationId xmlns:a16="http://schemas.microsoft.com/office/drawing/2014/main" id="{5C34F7BC-4C44-194D-A3A5-1D654F14A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8531" y="1726858"/>
              <a:ext cx="114299" cy="114299"/>
            </a:xfrm>
            <a:custGeom>
              <a:avLst/>
              <a:gdLst>
                <a:gd name="T0" fmla="*/ 135 w 161"/>
                <a:gd name="T1" fmla="*/ 0 h 161"/>
                <a:gd name="T2" fmla="*/ 135 w 161"/>
                <a:gd name="T3" fmla="*/ 0 h 161"/>
                <a:gd name="T4" fmla="*/ 160 w 161"/>
                <a:gd name="T5" fmla="*/ 25 h 161"/>
                <a:gd name="T6" fmla="*/ 160 w 161"/>
                <a:gd name="T7" fmla="*/ 25 h 161"/>
                <a:gd name="T8" fmla="*/ 26 w 161"/>
                <a:gd name="T9" fmla="*/ 160 h 161"/>
                <a:gd name="T10" fmla="*/ 26 w 161"/>
                <a:gd name="T11" fmla="*/ 160 h 161"/>
                <a:gd name="T12" fmla="*/ 0 w 161"/>
                <a:gd name="T13" fmla="*/ 134 h 161"/>
                <a:gd name="T14" fmla="*/ 0 w 161"/>
                <a:gd name="T15" fmla="*/ 134 h 161"/>
                <a:gd name="T16" fmla="*/ 26 w 161"/>
                <a:gd name="T17" fmla="*/ 109 h 161"/>
                <a:gd name="T18" fmla="*/ 26 w 161"/>
                <a:gd name="T19" fmla="*/ 109 h 161"/>
                <a:gd name="T20" fmla="*/ 110 w 161"/>
                <a:gd name="T21" fmla="*/ 25 h 161"/>
                <a:gd name="T22" fmla="*/ 110 w 161"/>
                <a:gd name="T23" fmla="*/ 25 h 161"/>
                <a:gd name="T24" fmla="*/ 135 w 161"/>
                <a:gd name="T25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" h="161">
                  <a:moveTo>
                    <a:pt x="135" y="0"/>
                  </a:moveTo>
                  <a:lnTo>
                    <a:pt x="135" y="0"/>
                  </a:lnTo>
                  <a:cubicBezTo>
                    <a:pt x="149" y="0"/>
                    <a:pt x="160" y="11"/>
                    <a:pt x="160" y="25"/>
                  </a:cubicBezTo>
                  <a:lnTo>
                    <a:pt x="160" y="25"/>
                  </a:lnTo>
                  <a:cubicBezTo>
                    <a:pt x="160" y="99"/>
                    <a:pt x="100" y="160"/>
                    <a:pt x="26" y="160"/>
                  </a:cubicBezTo>
                  <a:lnTo>
                    <a:pt x="26" y="160"/>
                  </a:lnTo>
                  <a:cubicBezTo>
                    <a:pt x="12" y="160"/>
                    <a:pt x="0" y="148"/>
                    <a:pt x="0" y="134"/>
                  </a:cubicBezTo>
                  <a:lnTo>
                    <a:pt x="0" y="134"/>
                  </a:lnTo>
                  <a:cubicBezTo>
                    <a:pt x="0" y="120"/>
                    <a:pt x="12" y="109"/>
                    <a:pt x="26" y="109"/>
                  </a:cubicBezTo>
                  <a:lnTo>
                    <a:pt x="26" y="109"/>
                  </a:lnTo>
                  <a:cubicBezTo>
                    <a:pt x="72" y="109"/>
                    <a:pt x="110" y="72"/>
                    <a:pt x="110" y="25"/>
                  </a:cubicBezTo>
                  <a:lnTo>
                    <a:pt x="110" y="25"/>
                  </a:lnTo>
                  <a:cubicBezTo>
                    <a:pt x="110" y="11"/>
                    <a:pt x="121" y="0"/>
                    <a:pt x="135" y="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3" name="Freeform 59">
              <a:extLst>
                <a:ext uri="{FF2B5EF4-FFF2-40B4-BE49-F238E27FC236}">
                  <a16:creationId xmlns:a16="http://schemas.microsoft.com/office/drawing/2014/main" id="{9EF94BC3-1FE6-7846-84D2-DC1014957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392326" cy="639463"/>
            </a:xfrm>
            <a:custGeom>
              <a:avLst/>
              <a:gdLst>
                <a:gd name="T0" fmla="*/ 519 w 558"/>
                <a:gd name="T1" fmla="*/ 0 h 914"/>
                <a:gd name="T2" fmla="*/ 519 w 558"/>
                <a:gd name="T3" fmla="*/ 0 h 914"/>
                <a:gd name="T4" fmla="*/ 549 w 558"/>
                <a:gd name="T5" fmla="*/ 21 h 914"/>
                <a:gd name="T6" fmla="*/ 549 w 558"/>
                <a:gd name="T7" fmla="*/ 23 h 914"/>
                <a:gd name="T8" fmla="*/ 557 w 558"/>
                <a:gd name="T9" fmla="*/ 80 h 914"/>
                <a:gd name="T10" fmla="*/ 557 w 558"/>
                <a:gd name="T11" fmla="*/ 814 h 914"/>
                <a:gd name="T12" fmla="*/ 557 w 558"/>
                <a:gd name="T13" fmla="*/ 814 h 914"/>
                <a:gd name="T14" fmla="*/ 422 w 558"/>
                <a:gd name="T15" fmla="*/ 913 h 914"/>
                <a:gd name="T16" fmla="*/ 135 w 558"/>
                <a:gd name="T17" fmla="*/ 913 h 914"/>
                <a:gd name="T18" fmla="*/ 135 w 558"/>
                <a:gd name="T19" fmla="*/ 913 h 914"/>
                <a:gd name="T20" fmla="*/ 0 w 558"/>
                <a:gd name="T21" fmla="*/ 814 h 914"/>
                <a:gd name="T22" fmla="*/ 0 w 558"/>
                <a:gd name="T23" fmla="*/ 80 h 914"/>
                <a:gd name="T24" fmla="*/ 9 w 558"/>
                <a:gd name="T25" fmla="*/ 23 h 914"/>
                <a:gd name="T26" fmla="*/ 9 w 558"/>
                <a:gd name="T27" fmla="*/ 21 h 914"/>
                <a:gd name="T28" fmla="*/ 9 w 558"/>
                <a:gd name="T29" fmla="*/ 21 h 914"/>
                <a:gd name="T30" fmla="*/ 38 w 558"/>
                <a:gd name="T31" fmla="*/ 0 h 914"/>
                <a:gd name="T32" fmla="*/ 519 w 558"/>
                <a:gd name="T33" fmla="*/ 0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58" h="914">
                  <a:moveTo>
                    <a:pt x="519" y="0"/>
                  </a:moveTo>
                  <a:lnTo>
                    <a:pt x="519" y="0"/>
                  </a:lnTo>
                  <a:cubicBezTo>
                    <a:pt x="536" y="0"/>
                    <a:pt x="549" y="10"/>
                    <a:pt x="549" y="21"/>
                  </a:cubicBezTo>
                  <a:lnTo>
                    <a:pt x="549" y="23"/>
                  </a:lnTo>
                  <a:lnTo>
                    <a:pt x="557" y="80"/>
                  </a:lnTo>
                  <a:lnTo>
                    <a:pt x="557" y="814"/>
                  </a:lnTo>
                  <a:lnTo>
                    <a:pt x="557" y="814"/>
                  </a:lnTo>
                  <a:cubicBezTo>
                    <a:pt x="557" y="869"/>
                    <a:pt x="497" y="913"/>
                    <a:pt x="422" y="913"/>
                  </a:cubicBezTo>
                  <a:lnTo>
                    <a:pt x="135" y="913"/>
                  </a:lnTo>
                  <a:lnTo>
                    <a:pt x="135" y="913"/>
                  </a:lnTo>
                  <a:cubicBezTo>
                    <a:pt x="61" y="913"/>
                    <a:pt x="0" y="869"/>
                    <a:pt x="0" y="814"/>
                  </a:cubicBezTo>
                  <a:lnTo>
                    <a:pt x="0" y="80"/>
                  </a:lnTo>
                  <a:lnTo>
                    <a:pt x="9" y="23"/>
                  </a:lnTo>
                  <a:lnTo>
                    <a:pt x="9" y="21"/>
                  </a:lnTo>
                  <a:lnTo>
                    <a:pt x="9" y="21"/>
                  </a:lnTo>
                  <a:cubicBezTo>
                    <a:pt x="9" y="10"/>
                    <a:pt x="22" y="0"/>
                    <a:pt x="38" y="0"/>
                  </a:cubicBezTo>
                  <a:lnTo>
                    <a:pt x="519" y="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4" name="Freeform 60">
              <a:extLst>
                <a:ext uri="{FF2B5EF4-FFF2-40B4-BE49-F238E27FC236}">
                  <a16:creationId xmlns:a16="http://schemas.microsoft.com/office/drawing/2014/main" id="{D8476049-ADF4-B544-8396-5097B7550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147" y="932935"/>
              <a:ext cx="194618" cy="639463"/>
            </a:xfrm>
            <a:custGeom>
              <a:avLst/>
              <a:gdLst>
                <a:gd name="T0" fmla="*/ 135 w 279"/>
                <a:gd name="T1" fmla="*/ 913 h 914"/>
                <a:gd name="T2" fmla="*/ 278 w 279"/>
                <a:gd name="T3" fmla="*/ 913 h 914"/>
                <a:gd name="T4" fmla="*/ 278 w 279"/>
                <a:gd name="T5" fmla="*/ 0 h 914"/>
                <a:gd name="T6" fmla="*/ 38 w 279"/>
                <a:gd name="T7" fmla="*/ 0 h 914"/>
                <a:gd name="T8" fmla="*/ 38 w 279"/>
                <a:gd name="T9" fmla="*/ 0 h 914"/>
                <a:gd name="T10" fmla="*/ 9 w 279"/>
                <a:gd name="T11" fmla="*/ 21 h 914"/>
                <a:gd name="T12" fmla="*/ 9 w 279"/>
                <a:gd name="T13" fmla="*/ 23 h 914"/>
                <a:gd name="T14" fmla="*/ 0 w 279"/>
                <a:gd name="T15" fmla="*/ 80 h 914"/>
                <a:gd name="T16" fmla="*/ 0 w 279"/>
                <a:gd name="T17" fmla="*/ 814 h 914"/>
                <a:gd name="T18" fmla="*/ 0 w 279"/>
                <a:gd name="T19" fmla="*/ 814 h 914"/>
                <a:gd name="T20" fmla="*/ 135 w 279"/>
                <a:gd name="T21" fmla="*/ 913 h 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9" h="914">
                  <a:moveTo>
                    <a:pt x="135" y="913"/>
                  </a:moveTo>
                  <a:lnTo>
                    <a:pt x="278" y="913"/>
                  </a:lnTo>
                  <a:lnTo>
                    <a:pt x="278" y="0"/>
                  </a:lnTo>
                  <a:lnTo>
                    <a:pt x="38" y="0"/>
                  </a:lnTo>
                  <a:lnTo>
                    <a:pt x="38" y="0"/>
                  </a:lnTo>
                  <a:cubicBezTo>
                    <a:pt x="22" y="0"/>
                    <a:pt x="9" y="10"/>
                    <a:pt x="9" y="21"/>
                  </a:cubicBezTo>
                  <a:lnTo>
                    <a:pt x="9" y="23"/>
                  </a:lnTo>
                  <a:lnTo>
                    <a:pt x="0" y="80"/>
                  </a:lnTo>
                  <a:lnTo>
                    <a:pt x="0" y="814"/>
                  </a:lnTo>
                  <a:lnTo>
                    <a:pt x="0" y="814"/>
                  </a:lnTo>
                  <a:cubicBezTo>
                    <a:pt x="0" y="869"/>
                    <a:pt x="61" y="913"/>
                    <a:pt x="135" y="913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5" name="Freeform 61">
              <a:extLst>
                <a:ext uri="{FF2B5EF4-FFF2-40B4-BE49-F238E27FC236}">
                  <a16:creationId xmlns:a16="http://schemas.microsoft.com/office/drawing/2014/main" id="{B9B6C2AD-4892-2F45-A5A4-5C54D4ABE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333" y="1353065"/>
              <a:ext cx="95766" cy="182263"/>
            </a:xfrm>
            <a:custGeom>
              <a:avLst/>
              <a:gdLst>
                <a:gd name="T0" fmla="*/ 38 w 135"/>
                <a:gd name="T1" fmla="*/ 0 h 261"/>
                <a:gd name="T2" fmla="*/ 134 w 135"/>
                <a:gd name="T3" fmla="*/ 245 h 261"/>
                <a:gd name="T4" fmla="*/ 96 w 135"/>
                <a:gd name="T5" fmla="*/ 260 h 261"/>
                <a:gd name="T6" fmla="*/ 0 w 135"/>
                <a:gd name="T7" fmla="*/ 15 h 261"/>
                <a:gd name="T8" fmla="*/ 38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38" y="0"/>
                  </a:moveTo>
                  <a:lnTo>
                    <a:pt x="134" y="245"/>
                  </a:lnTo>
                  <a:lnTo>
                    <a:pt x="96" y="260"/>
                  </a:lnTo>
                  <a:lnTo>
                    <a:pt x="0" y="15"/>
                  </a:lnTo>
                  <a:lnTo>
                    <a:pt x="3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6" name="Freeform 62">
              <a:extLst>
                <a:ext uri="{FF2B5EF4-FFF2-40B4-BE49-F238E27FC236}">
                  <a16:creationId xmlns:a16="http://schemas.microsoft.com/office/drawing/2014/main" id="{56F06EB0-FCEB-BC40-B87D-DB6EF2415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4137" y="1192427"/>
              <a:ext cx="55605" cy="27804"/>
            </a:xfrm>
            <a:custGeom>
              <a:avLst/>
              <a:gdLst>
                <a:gd name="T0" fmla="*/ 0 w 78"/>
                <a:gd name="T1" fmla="*/ 0 h 41"/>
                <a:gd name="T2" fmla="*/ 77 w 78"/>
                <a:gd name="T3" fmla="*/ 0 h 41"/>
                <a:gd name="T4" fmla="*/ 77 w 78"/>
                <a:gd name="T5" fmla="*/ 40 h 41"/>
                <a:gd name="T6" fmla="*/ 0 w 78"/>
                <a:gd name="T7" fmla="*/ 40 h 41"/>
                <a:gd name="T8" fmla="*/ 0 w 78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1">
                  <a:moveTo>
                    <a:pt x="0" y="0"/>
                  </a:moveTo>
                  <a:lnTo>
                    <a:pt x="77" y="0"/>
                  </a:lnTo>
                  <a:lnTo>
                    <a:pt x="77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7" name="Freeform 63">
              <a:extLst>
                <a:ext uri="{FF2B5EF4-FFF2-40B4-BE49-F238E27FC236}">
                  <a16:creationId xmlns:a16="http://schemas.microsoft.com/office/drawing/2014/main" id="{EA05B40B-C11C-0B40-BE9A-1E1552A25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1780" y="920578"/>
              <a:ext cx="67962" cy="83409"/>
            </a:xfrm>
            <a:custGeom>
              <a:avLst/>
              <a:gdLst>
                <a:gd name="T0" fmla="*/ 62 w 97"/>
                <a:gd name="T1" fmla="*/ 0 h 118"/>
                <a:gd name="T2" fmla="*/ 96 w 97"/>
                <a:gd name="T3" fmla="*/ 22 h 118"/>
                <a:gd name="T4" fmla="*/ 34 w 97"/>
                <a:gd name="T5" fmla="*/ 117 h 118"/>
                <a:gd name="T6" fmla="*/ 0 w 97"/>
                <a:gd name="T7" fmla="*/ 95 h 118"/>
                <a:gd name="T8" fmla="*/ 62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62" y="0"/>
                  </a:moveTo>
                  <a:lnTo>
                    <a:pt x="96" y="22"/>
                  </a:lnTo>
                  <a:lnTo>
                    <a:pt x="34" y="117"/>
                  </a:lnTo>
                  <a:lnTo>
                    <a:pt x="0" y="95"/>
                  </a:lnTo>
                  <a:lnTo>
                    <a:pt x="6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8" name="Freeform 64">
              <a:extLst>
                <a:ext uri="{FF2B5EF4-FFF2-40B4-BE49-F238E27FC236}">
                  <a16:creationId xmlns:a16="http://schemas.microsoft.com/office/drawing/2014/main" id="{3A93D090-9941-DF4E-AF10-3CF8273EB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67256" y="1353065"/>
              <a:ext cx="95764" cy="182263"/>
            </a:xfrm>
            <a:custGeom>
              <a:avLst/>
              <a:gdLst>
                <a:gd name="T0" fmla="*/ 96 w 135"/>
                <a:gd name="T1" fmla="*/ 0 h 261"/>
                <a:gd name="T2" fmla="*/ 134 w 135"/>
                <a:gd name="T3" fmla="*/ 15 h 261"/>
                <a:gd name="T4" fmla="*/ 37 w 135"/>
                <a:gd name="T5" fmla="*/ 260 h 261"/>
                <a:gd name="T6" fmla="*/ 0 w 135"/>
                <a:gd name="T7" fmla="*/ 245 h 261"/>
                <a:gd name="T8" fmla="*/ 96 w 135"/>
                <a:gd name="T9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261">
                  <a:moveTo>
                    <a:pt x="96" y="0"/>
                  </a:moveTo>
                  <a:lnTo>
                    <a:pt x="134" y="15"/>
                  </a:lnTo>
                  <a:lnTo>
                    <a:pt x="37" y="260"/>
                  </a:lnTo>
                  <a:lnTo>
                    <a:pt x="0" y="245"/>
                  </a:lnTo>
                  <a:lnTo>
                    <a:pt x="96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49" name="Freeform 65">
              <a:extLst>
                <a:ext uri="{FF2B5EF4-FFF2-40B4-BE49-F238E27FC236}">
                  <a16:creationId xmlns:a16="http://schemas.microsoft.com/office/drawing/2014/main" id="{8338E364-FCF9-5743-B1E0-6D9235051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1192427"/>
              <a:ext cx="52515" cy="27804"/>
            </a:xfrm>
            <a:custGeom>
              <a:avLst/>
              <a:gdLst>
                <a:gd name="T0" fmla="*/ 0 w 77"/>
                <a:gd name="T1" fmla="*/ 0 h 41"/>
                <a:gd name="T2" fmla="*/ 76 w 77"/>
                <a:gd name="T3" fmla="*/ 0 h 41"/>
                <a:gd name="T4" fmla="*/ 76 w 77"/>
                <a:gd name="T5" fmla="*/ 40 h 41"/>
                <a:gd name="T6" fmla="*/ 0 w 77"/>
                <a:gd name="T7" fmla="*/ 40 h 41"/>
                <a:gd name="T8" fmla="*/ 0 w 77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41">
                  <a:moveTo>
                    <a:pt x="0" y="0"/>
                  </a:moveTo>
                  <a:lnTo>
                    <a:pt x="76" y="0"/>
                  </a:lnTo>
                  <a:lnTo>
                    <a:pt x="76" y="40"/>
                  </a:ln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0" name="Freeform 66">
              <a:extLst>
                <a:ext uri="{FF2B5EF4-FFF2-40B4-BE49-F238E27FC236}">
                  <a16:creationId xmlns:a16="http://schemas.microsoft.com/office/drawing/2014/main" id="{5A6EE280-38CC-C44F-8557-A7F53E7BC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9612" y="920578"/>
              <a:ext cx="67962" cy="83409"/>
            </a:xfrm>
            <a:custGeom>
              <a:avLst/>
              <a:gdLst>
                <a:gd name="T0" fmla="*/ 35 w 97"/>
                <a:gd name="T1" fmla="*/ 0 h 118"/>
                <a:gd name="T2" fmla="*/ 96 w 97"/>
                <a:gd name="T3" fmla="*/ 95 h 118"/>
                <a:gd name="T4" fmla="*/ 62 w 97"/>
                <a:gd name="T5" fmla="*/ 117 h 118"/>
                <a:gd name="T6" fmla="*/ 0 w 97"/>
                <a:gd name="T7" fmla="*/ 22 h 118"/>
                <a:gd name="T8" fmla="*/ 35 w 97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8">
                  <a:moveTo>
                    <a:pt x="35" y="0"/>
                  </a:moveTo>
                  <a:lnTo>
                    <a:pt x="96" y="95"/>
                  </a:lnTo>
                  <a:lnTo>
                    <a:pt x="62" y="117"/>
                  </a:lnTo>
                  <a:lnTo>
                    <a:pt x="0" y="22"/>
                  </a:lnTo>
                  <a:lnTo>
                    <a:pt x="3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1" name="Freeform 67">
              <a:extLst>
                <a:ext uri="{FF2B5EF4-FFF2-40B4-BE49-F238E27FC236}">
                  <a16:creationId xmlns:a16="http://schemas.microsoft.com/office/drawing/2014/main" id="{91397588-CB61-554C-9BC5-C8B0EE2DA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619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2" name="Freeform 68">
              <a:extLst>
                <a:ext uri="{FF2B5EF4-FFF2-40B4-BE49-F238E27FC236}">
                  <a16:creationId xmlns:a16="http://schemas.microsoft.com/office/drawing/2014/main" id="{02D45A7D-E38B-744F-B7C7-9B4F423E9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522" y="830993"/>
              <a:ext cx="117389" cy="37070"/>
            </a:xfrm>
            <a:custGeom>
              <a:avLst/>
              <a:gdLst>
                <a:gd name="T0" fmla="*/ 25 w 169"/>
                <a:gd name="T1" fmla="*/ 0 h 52"/>
                <a:gd name="T2" fmla="*/ 143 w 169"/>
                <a:gd name="T3" fmla="*/ 0 h 52"/>
                <a:gd name="T4" fmla="*/ 143 w 169"/>
                <a:gd name="T5" fmla="*/ 0 h 52"/>
                <a:gd name="T6" fmla="*/ 168 w 169"/>
                <a:gd name="T7" fmla="*/ 25 h 52"/>
                <a:gd name="T8" fmla="*/ 168 w 169"/>
                <a:gd name="T9" fmla="*/ 25 h 52"/>
                <a:gd name="T10" fmla="*/ 143 w 169"/>
                <a:gd name="T11" fmla="*/ 51 h 52"/>
                <a:gd name="T12" fmla="*/ 25 w 169"/>
                <a:gd name="T13" fmla="*/ 51 h 52"/>
                <a:gd name="T14" fmla="*/ 25 w 169"/>
                <a:gd name="T15" fmla="*/ 51 h 52"/>
                <a:gd name="T16" fmla="*/ 0 w 169"/>
                <a:gd name="T17" fmla="*/ 25 h 52"/>
                <a:gd name="T18" fmla="*/ 0 w 169"/>
                <a:gd name="T19" fmla="*/ 25 h 52"/>
                <a:gd name="T20" fmla="*/ 25 w 169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52">
                  <a:moveTo>
                    <a:pt x="25" y="0"/>
                  </a:moveTo>
                  <a:lnTo>
                    <a:pt x="143" y="0"/>
                  </a:lnTo>
                  <a:lnTo>
                    <a:pt x="143" y="0"/>
                  </a:lnTo>
                  <a:cubicBezTo>
                    <a:pt x="157" y="0"/>
                    <a:pt x="168" y="11"/>
                    <a:pt x="168" y="25"/>
                  </a:cubicBezTo>
                  <a:lnTo>
                    <a:pt x="168" y="25"/>
                  </a:lnTo>
                  <a:cubicBezTo>
                    <a:pt x="168" y="39"/>
                    <a:pt x="157" y="51"/>
                    <a:pt x="143" y="51"/>
                  </a:cubicBezTo>
                  <a:lnTo>
                    <a:pt x="25" y="51"/>
                  </a:lnTo>
                  <a:lnTo>
                    <a:pt x="25" y="51"/>
                  </a:lnTo>
                  <a:cubicBezTo>
                    <a:pt x="11" y="51"/>
                    <a:pt x="0" y="39"/>
                    <a:pt x="0" y="25"/>
                  </a:cubicBezTo>
                  <a:lnTo>
                    <a:pt x="0" y="25"/>
                  </a:lnTo>
                  <a:cubicBezTo>
                    <a:pt x="0" y="11"/>
                    <a:pt x="11" y="0"/>
                    <a:pt x="25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3" name="Freeform 69">
              <a:extLst>
                <a:ext uri="{FF2B5EF4-FFF2-40B4-BE49-F238E27FC236}">
                  <a16:creationId xmlns:a16="http://schemas.microsoft.com/office/drawing/2014/main" id="{368456A8-9E1D-B94C-9944-BD7BDA27E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8277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4" name="Freeform 70">
              <a:extLst>
                <a:ext uri="{FF2B5EF4-FFF2-40B4-BE49-F238E27FC236}">
                  <a16:creationId xmlns:a16="http://schemas.microsoft.com/office/drawing/2014/main" id="{708DDB70-931F-5340-AD9F-F1F5F7DA7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1490" y="1455009"/>
              <a:ext cx="98854" cy="40158"/>
            </a:xfrm>
            <a:custGeom>
              <a:avLst/>
              <a:gdLst>
                <a:gd name="T0" fmla="*/ 27 w 140"/>
                <a:gd name="T1" fmla="*/ 0 h 56"/>
                <a:gd name="T2" fmla="*/ 111 w 140"/>
                <a:gd name="T3" fmla="*/ 0 h 56"/>
                <a:gd name="T4" fmla="*/ 111 w 140"/>
                <a:gd name="T5" fmla="*/ 0 h 56"/>
                <a:gd name="T6" fmla="*/ 139 w 140"/>
                <a:gd name="T7" fmla="*/ 28 h 56"/>
                <a:gd name="T8" fmla="*/ 139 w 140"/>
                <a:gd name="T9" fmla="*/ 28 h 56"/>
                <a:gd name="T10" fmla="*/ 111 w 140"/>
                <a:gd name="T11" fmla="*/ 55 h 56"/>
                <a:gd name="T12" fmla="*/ 27 w 140"/>
                <a:gd name="T13" fmla="*/ 55 h 56"/>
                <a:gd name="T14" fmla="*/ 27 w 140"/>
                <a:gd name="T15" fmla="*/ 55 h 56"/>
                <a:gd name="T16" fmla="*/ 0 w 140"/>
                <a:gd name="T17" fmla="*/ 28 h 56"/>
                <a:gd name="T18" fmla="*/ 0 w 140"/>
                <a:gd name="T19" fmla="*/ 28 h 56"/>
                <a:gd name="T20" fmla="*/ 27 w 140"/>
                <a:gd name="T2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0" h="56">
                  <a:moveTo>
                    <a:pt x="27" y="0"/>
                  </a:moveTo>
                  <a:lnTo>
                    <a:pt x="111" y="0"/>
                  </a:lnTo>
                  <a:lnTo>
                    <a:pt x="111" y="0"/>
                  </a:lnTo>
                  <a:cubicBezTo>
                    <a:pt x="127" y="0"/>
                    <a:pt x="139" y="13"/>
                    <a:pt x="139" y="28"/>
                  </a:cubicBezTo>
                  <a:lnTo>
                    <a:pt x="139" y="28"/>
                  </a:lnTo>
                  <a:cubicBezTo>
                    <a:pt x="139" y="43"/>
                    <a:pt x="127" y="55"/>
                    <a:pt x="111" y="55"/>
                  </a:cubicBezTo>
                  <a:lnTo>
                    <a:pt x="27" y="55"/>
                  </a:lnTo>
                  <a:lnTo>
                    <a:pt x="27" y="55"/>
                  </a:lnTo>
                  <a:cubicBezTo>
                    <a:pt x="12" y="55"/>
                    <a:pt x="0" y="43"/>
                    <a:pt x="0" y="28"/>
                  </a:cubicBezTo>
                  <a:lnTo>
                    <a:pt x="0" y="28"/>
                  </a:lnTo>
                  <a:cubicBezTo>
                    <a:pt x="0" y="13"/>
                    <a:pt x="12" y="0"/>
                    <a:pt x="27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5" name="Freeform 71">
              <a:extLst>
                <a:ext uri="{FF2B5EF4-FFF2-40B4-BE49-F238E27FC236}">
                  <a16:creationId xmlns:a16="http://schemas.microsoft.com/office/drawing/2014/main" id="{73B490FB-9F66-5941-9F51-5E694CE2E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9039" y="982362"/>
              <a:ext cx="330542" cy="410863"/>
            </a:xfrm>
            <a:custGeom>
              <a:avLst/>
              <a:gdLst>
                <a:gd name="T0" fmla="*/ 438 w 471"/>
                <a:gd name="T1" fmla="*/ 0 h 586"/>
                <a:gd name="T2" fmla="*/ 438 w 471"/>
                <a:gd name="T3" fmla="*/ 0 h 586"/>
                <a:gd name="T4" fmla="*/ 463 w 471"/>
                <a:gd name="T5" fmla="*/ 14 h 586"/>
                <a:gd name="T6" fmla="*/ 463 w 471"/>
                <a:gd name="T7" fmla="*/ 14 h 586"/>
                <a:gd name="T8" fmla="*/ 470 w 471"/>
                <a:gd name="T9" fmla="*/ 521 h 586"/>
                <a:gd name="T10" fmla="*/ 470 w 471"/>
                <a:gd name="T11" fmla="*/ 521 h 586"/>
                <a:gd name="T12" fmla="*/ 355 w 471"/>
                <a:gd name="T13" fmla="*/ 585 h 586"/>
                <a:gd name="T14" fmla="*/ 114 w 471"/>
                <a:gd name="T15" fmla="*/ 585 h 586"/>
                <a:gd name="T16" fmla="*/ 114 w 471"/>
                <a:gd name="T17" fmla="*/ 585 h 586"/>
                <a:gd name="T18" fmla="*/ 0 w 471"/>
                <a:gd name="T19" fmla="*/ 521 h 586"/>
                <a:gd name="T20" fmla="*/ 6 w 471"/>
                <a:gd name="T21" fmla="*/ 14 h 586"/>
                <a:gd name="T22" fmla="*/ 6 w 471"/>
                <a:gd name="T23" fmla="*/ 14 h 586"/>
                <a:gd name="T24" fmla="*/ 6 w 471"/>
                <a:gd name="T25" fmla="*/ 14 h 586"/>
                <a:gd name="T26" fmla="*/ 31 w 471"/>
                <a:gd name="T27" fmla="*/ 0 h 586"/>
                <a:gd name="T28" fmla="*/ 438 w 471"/>
                <a:gd name="T29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71" h="586">
                  <a:moveTo>
                    <a:pt x="438" y="0"/>
                  </a:moveTo>
                  <a:lnTo>
                    <a:pt x="438" y="0"/>
                  </a:lnTo>
                  <a:cubicBezTo>
                    <a:pt x="452" y="0"/>
                    <a:pt x="463" y="5"/>
                    <a:pt x="463" y="14"/>
                  </a:cubicBezTo>
                  <a:lnTo>
                    <a:pt x="463" y="14"/>
                  </a:lnTo>
                  <a:lnTo>
                    <a:pt x="470" y="521"/>
                  </a:lnTo>
                  <a:lnTo>
                    <a:pt x="470" y="521"/>
                  </a:lnTo>
                  <a:cubicBezTo>
                    <a:pt x="470" y="557"/>
                    <a:pt x="419" y="585"/>
                    <a:pt x="355" y="585"/>
                  </a:cubicBezTo>
                  <a:lnTo>
                    <a:pt x="114" y="585"/>
                  </a:lnTo>
                  <a:lnTo>
                    <a:pt x="114" y="585"/>
                  </a:lnTo>
                  <a:cubicBezTo>
                    <a:pt x="51" y="585"/>
                    <a:pt x="0" y="557"/>
                    <a:pt x="0" y="521"/>
                  </a:cubicBezTo>
                  <a:lnTo>
                    <a:pt x="6" y="14"/>
                  </a:lnTo>
                  <a:lnTo>
                    <a:pt x="6" y="14"/>
                  </a:lnTo>
                  <a:lnTo>
                    <a:pt x="6" y="14"/>
                  </a:lnTo>
                  <a:cubicBezTo>
                    <a:pt x="6" y="5"/>
                    <a:pt x="17" y="0"/>
                    <a:pt x="31" y="0"/>
                  </a:cubicBezTo>
                  <a:lnTo>
                    <a:pt x="43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8E92EF-111A-BC4D-A7AE-C8CC38BC93E9}"/>
              </a:ext>
            </a:extLst>
          </p:cNvPr>
          <p:cNvGrpSpPr/>
          <p:nvPr/>
        </p:nvGrpSpPr>
        <p:grpSpPr>
          <a:xfrm flipH="1">
            <a:off x="11673565" y="8974609"/>
            <a:ext cx="1116286" cy="673443"/>
            <a:chOff x="7320769" y="8683712"/>
            <a:chExt cx="1115196" cy="673443"/>
          </a:xfrm>
        </p:grpSpPr>
        <p:sp>
          <p:nvSpPr>
            <p:cNvPr id="256" name="Freeform 72">
              <a:extLst>
                <a:ext uri="{FF2B5EF4-FFF2-40B4-BE49-F238E27FC236}">
                  <a16:creationId xmlns:a16="http://schemas.microsoft.com/office/drawing/2014/main" id="{BE0DD0E2-9553-494D-8F34-5E60FD2B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0769" y="8751674"/>
              <a:ext cx="1115196" cy="537519"/>
            </a:xfrm>
            <a:custGeom>
              <a:avLst/>
              <a:gdLst>
                <a:gd name="T0" fmla="*/ 0 w 1594"/>
                <a:gd name="T1" fmla="*/ 672 h 767"/>
                <a:gd name="T2" fmla="*/ 0 w 1594"/>
                <a:gd name="T3" fmla="*/ 94 h 767"/>
                <a:gd name="T4" fmla="*/ 0 w 1594"/>
                <a:gd name="T5" fmla="*/ 94 h 767"/>
                <a:gd name="T6" fmla="*/ 84 w 1594"/>
                <a:gd name="T7" fmla="*/ 10 h 767"/>
                <a:gd name="T8" fmla="*/ 178 w 1594"/>
                <a:gd name="T9" fmla="*/ 0 h 767"/>
                <a:gd name="T10" fmla="*/ 1383 w 1594"/>
                <a:gd name="T11" fmla="*/ 0 h 767"/>
                <a:gd name="T12" fmla="*/ 1383 w 1594"/>
                <a:gd name="T13" fmla="*/ 0 h 767"/>
                <a:gd name="T14" fmla="*/ 1593 w 1594"/>
                <a:gd name="T15" fmla="*/ 211 h 767"/>
                <a:gd name="T16" fmla="*/ 1593 w 1594"/>
                <a:gd name="T17" fmla="*/ 555 h 767"/>
                <a:gd name="T18" fmla="*/ 1593 w 1594"/>
                <a:gd name="T19" fmla="*/ 555 h 767"/>
                <a:gd name="T20" fmla="*/ 1383 w 1594"/>
                <a:gd name="T21" fmla="*/ 766 h 767"/>
                <a:gd name="T22" fmla="*/ 178 w 1594"/>
                <a:gd name="T23" fmla="*/ 766 h 767"/>
                <a:gd name="T24" fmla="*/ 84 w 1594"/>
                <a:gd name="T25" fmla="*/ 757 h 767"/>
                <a:gd name="T26" fmla="*/ 84 w 1594"/>
                <a:gd name="T27" fmla="*/ 757 h 767"/>
                <a:gd name="T28" fmla="*/ 0 w 1594"/>
                <a:gd name="T29" fmla="*/ 672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94" h="767">
                  <a:moveTo>
                    <a:pt x="0" y="672"/>
                  </a:moveTo>
                  <a:lnTo>
                    <a:pt x="0" y="94"/>
                  </a:lnTo>
                  <a:lnTo>
                    <a:pt x="0" y="94"/>
                  </a:lnTo>
                  <a:cubicBezTo>
                    <a:pt x="0" y="47"/>
                    <a:pt x="37" y="10"/>
                    <a:pt x="84" y="10"/>
                  </a:cubicBezTo>
                  <a:lnTo>
                    <a:pt x="178" y="0"/>
                  </a:lnTo>
                  <a:lnTo>
                    <a:pt x="1383" y="0"/>
                  </a:lnTo>
                  <a:lnTo>
                    <a:pt x="1383" y="0"/>
                  </a:lnTo>
                  <a:cubicBezTo>
                    <a:pt x="1499" y="0"/>
                    <a:pt x="1593" y="95"/>
                    <a:pt x="1593" y="211"/>
                  </a:cubicBezTo>
                  <a:lnTo>
                    <a:pt x="1593" y="555"/>
                  </a:lnTo>
                  <a:lnTo>
                    <a:pt x="1593" y="555"/>
                  </a:lnTo>
                  <a:cubicBezTo>
                    <a:pt x="1593" y="671"/>
                    <a:pt x="1499" y="766"/>
                    <a:pt x="1383" y="766"/>
                  </a:cubicBezTo>
                  <a:lnTo>
                    <a:pt x="178" y="766"/>
                  </a:lnTo>
                  <a:lnTo>
                    <a:pt x="84" y="757"/>
                  </a:lnTo>
                  <a:lnTo>
                    <a:pt x="84" y="757"/>
                  </a:lnTo>
                  <a:cubicBezTo>
                    <a:pt x="37" y="757"/>
                    <a:pt x="0" y="719"/>
                    <a:pt x="0" y="67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7" name="Freeform 73">
              <a:extLst>
                <a:ext uri="{FF2B5EF4-FFF2-40B4-BE49-F238E27FC236}">
                  <a16:creationId xmlns:a16="http://schemas.microsoft.com/office/drawing/2014/main" id="{403518F4-7D35-724F-A706-A36B26848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8683712"/>
              <a:ext cx="40158" cy="101942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2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2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8" name="Freeform 74">
              <a:extLst>
                <a:ext uri="{FF2B5EF4-FFF2-40B4-BE49-F238E27FC236}">
                  <a16:creationId xmlns:a16="http://schemas.microsoft.com/office/drawing/2014/main" id="{53D22347-C883-EE4F-B52F-4DA5716CD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8034" y="9255211"/>
              <a:ext cx="40158" cy="101944"/>
            </a:xfrm>
            <a:custGeom>
              <a:avLst/>
              <a:gdLst>
                <a:gd name="T0" fmla="*/ 0 w 59"/>
                <a:gd name="T1" fmla="*/ 117 h 146"/>
                <a:gd name="T2" fmla="*/ 0 w 59"/>
                <a:gd name="T3" fmla="*/ 29 h 146"/>
                <a:gd name="T4" fmla="*/ 0 w 59"/>
                <a:gd name="T5" fmla="*/ 29 h 146"/>
                <a:gd name="T6" fmla="*/ 29 w 59"/>
                <a:gd name="T7" fmla="*/ 0 h 146"/>
                <a:gd name="T8" fmla="*/ 29 w 59"/>
                <a:gd name="T9" fmla="*/ 0 h 146"/>
                <a:gd name="T10" fmla="*/ 58 w 59"/>
                <a:gd name="T11" fmla="*/ 29 h 146"/>
                <a:gd name="T12" fmla="*/ 58 w 59"/>
                <a:gd name="T13" fmla="*/ 117 h 146"/>
                <a:gd name="T14" fmla="*/ 58 w 59"/>
                <a:gd name="T15" fmla="*/ 117 h 146"/>
                <a:gd name="T16" fmla="*/ 29 w 59"/>
                <a:gd name="T17" fmla="*/ 145 h 146"/>
                <a:gd name="T18" fmla="*/ 29 w 59"/>
                <a:gd name="T19" fmla="*/ 145 h 146"/>
                <a:gd name="T20" fmla="*/ 0 w 59"/>
                <a:gd name="T21" fmla="*/ 11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46">
                  <a:moveTo>
                    <a:pt x="0" y="117"/>
                  </a:moveTo>
                  <a:lnTo>
                    <a:pt x="0" y="29"/>
                  </a:lnTo>
                  <a:lnTo>
                    <a:pt x="0" y="29"/>
                  </a:lnTo>
                  <a:cubicBezTo>
                    <a:pt x="0" y="13"/>
                    <a:pt x="13" y="0"/>
                    <a:pt x="29" y="0"/>
                  </a:cubicBezTo>
                  <a:lnTo>
                    <a:pt x="29" y="0"/>
                  </a:lnTo>
                  <a:cubicBezTo>
                    <a:pt x="45" y="0"/>
                    <a:pt x="58" y="13"/>
                    <a:pt x="58" y="29"/>
                  </a:cubicBezTo>
                  <a:lnTo>
                    <a:pt x="58" y="117"/>
                  </a:lnTo>
                  <a:lnTo>
                    <a:pt x="58" y="117"/>
                  </a:lnTo>
                  <a:cubicBezTo>
                    <a:pt x="58" y="133"/>
                    <a:pt x="45" y="145"/>
                    <a:pt x="29" y="145"/>
                  </a:cubicBezTo>
                  <a:lnTo>
                    <a:pt x="29" y="145"/>
                  </a:lnTo>
                  <a:cubicBezTo>
                    <a:pt x="13" y="145"/>
                    <a:pt x="0" y="133"/>
                    <a:pt x="0" y="1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59" name="Freeform 75">
              <a:extLst>
                <a:ext uri="{FF2B5EF4-FFF2-40B4-BE49-F238E27FC236}">
                  <a16:creationId xmlns:a16="http://schemas.microsoft.com/office/drawing/2014/main" id="{B71FAA94-80B2-5B47-962E-41F49C99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4749" y="8785654"/>
              <a:ext cx="1047236" cy="469557"/>
            </a:xfrm>
            <a:custGeom>
              <a:avLst/>
              <a:gdLst>
                <a:gd name="T0" fmla="*/ 0 w 1497"/>
                <a:gd name="T1" fmla="*/ 46 h 670"/>
                <a:gd name="T2" fmla="*/ 0 w 1497"/>
                <a:gd name="T3" fmla="*/ 46 h 670"/>
                <a:gd name="T4" fmla="*/ 35 w 1497"/>
                <a:gd name="T5" fmla="*/ 10 h 670"/>
                <a:gd name="T6" fmla="*/ 38 w 1497"/>
                <a:gd name="T7" fmla="*/ 10 h 670"/>
                <a:gd name="T8" fmla="*/ 131 w 1497"/>
                <a:gd name="T9" fmla="*/ 0 h 670"/>
                <a:gd name="T10" fmla="*/ 1334 w 1497"/>
                <a:gd name="T11" fmla="*/ 0 h 670"/>
                <a:gd name="T12" fmla="*/ 1334 w 1497"/>
                <a:gd name="T13" fmla="*/ 0 h 670"/>
                <a:gd name="T14" fmla="*/ 1496 w 1497"/>
                <a:gd name="T15" fmla="*/ 163 h 670"/>
                <a:gd name="T16" fmla="*/ 1496 w 1497"/>
                <a:gd name="T17" fmla="*/ 507 h 670"/>
                <a:gd name="T18" fmla="*/ 1496 w 1497"/>
                <a:gd name="T19" fmla="*/ 507 h 670"/>
                <a:gd name="T20" fmla="*/ 1334 w 1497"/>
                <a:gd name="T21" fmla="*/ 669 h 670"/>
                <a:gd name="T22" fmla="*/ 131 w 1497"/>
                <a:gd name="T23" fmla="*/ 669 h 670"/>
                <a:gd name="T24" fmla="*/ 38 w 1497"/>
                <a:gd name="T25" fmla="*/ 660 h 670"/>
                <a:gd name="T26" fmla="*/ 35 w 1497"/>
                <a:gd name="T27" fmla="*/ 660 h 670"/>
                <a:gd name="T28" fmla="*/ 35 w 1497"/>
                <a:gd name="T29" fmla="*/ 660 h 670"/>
                <a:gd name="T30" fmla="*/ 0 w 1497"/>
                <a:gd name="T31" fmla="*/ 624 h 670"/>
                <a:gd name="T32" fmla="*/ 0 w 1497"/>
                <a:gd name="T33" fmla="*/ 46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97" h="670">
                  <a:moveTo>
                    <a:pt x="0" y="46"/>
                  </a:moveTo>
                  <a:lnTo>
                    <a:pt x="0" y="46"/>
                  </a:lnTo>
                  <a:cubicBezTo>
                    <a:pt x="0" y="26"/>
                    <a:pt x="15" y="10"/>
                    <a:pt x="35" y="10"/>
                  </a:cubicBezTo>
                  <a:lnTo>
                    <a:pt x="38" y="10"/>
                  </a:lnTo>
                  <a:lnTo>
                    <a:pt x="131" y="0"/>
                  </a:lnTo>
                  <a:lnTo>
                    <a:pt x="1334" y="0"/>
                  </a:lnTo>
                  <a:lnTo>
                    <a:pt x="1334" y="0"/>
                  </a:lnTo>
                  <a:cubicBezTo>
                    <a:pt x="1423" y="0"/>
                    <a:pt x="1496" y="73"/>
                    <a:pt x="1496" y="163"/>
                  </a:cubicBezTo>
                  <a:lnTo>
                    <a:pt x="1496" y="507"/>
                  </a:lnTo>
                  <a:lnTo>
                    <a:pt x="1496" y="507"/>
                  </a:lnTo>
                  <a:cubicBezTo>
                    <a:pt x="1496" y="597"/>
                    <a:pt x="1423" y="669"/>
                    <a:pt x="1334" y="669"/>
                  </a:cubicBezTo>
                  <a:lnTo>
                    <a:pt x="131" y="669"/>
                  </a:lnTo>
                  <a:lnTo>
                    <a:pt x="38" y="660"/>
                  </a:lnTo>
                  <a:lnTo>
                    <a:pt x="35" y="660"/>
                  </a:lnTo>
                  <a:lnTo>
                    <a:pt x="35" y="660"/>
                  </a:lnTo>
                  <a:cubicBezTo>
                    <a:pt x="15" y="660"/>
                    <a:pt x="0" y="643"/>
                    <a:pt x="0" y="624"/>
                  </a:cubicBezTo>
                  <a:lnTo>
                    <a:pt x="0" y="4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0" name="Freeform 76">
              <a:extLst>
                <a:ext uri="{FF2B5EF4-FFF2-40B4-BE49-F238E27FC236}">
                  <a16:creationId xmlns:a16="http://schemas.microsoft.com/office/drawing/2014/main" id="{FDAE85A5-ADA9-6047-BDF2-E76450B829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9122377"/>
              <a:ext cx="117389" cy="117389"/>
            </a:xfrm>
            <a:custGeom>
              <a:avLst/>
              <a:gdLst>
                <a:gd name="T0" fmla="*/ 0 w 167"/>
                <a:gd name="T1" fmla="*/ 140 h 167"/>
                <a:gd name="T2" fmla="*/ 0 w 167"/>
                <a:gd name="T3" fmla="*/ 140 h 167"/>
                <a:gd name="T4" fmla="*/ 27 w 167"/>
                <a:gd name="T5" fmla="*/ 113 h 167"/>
                <a:gd name="T6" fmla="*/ 27 w 167"/>
                <a:gd name="T7" fmla="*/ 113 h 167"/>
                <a:gd name="T8" fmla="*/ 113 w 167"/>
                <a:gd name="T9" fmla="*/ 26 h 167"/>
                <a:gd name="T10" fmla="*/ 113 w 167"/>
                <a:gd name="T11" fmla="*/ 26 h 167"/>
                <a:gd name="T12" fmla="*/ 140 w 167"/>
                <a:gd name="T13" fmla="*/ 0 h 167"/>
                <a:gd name="T14" fmla="*/ 140 w 167"/>
                <a:gd name="T15" fmla="*/ 0 h 167"/>
                <a:gd name="T16" fmla="*/ 166 w 167"/>
                <a:gd name="T17" fmla="*/ 26 h 167"/>
                <a:gd name="T18" fmla="*/ 166 w 167"/>
                <a:gd name="T19" fmla="*/ 26 h 167"/>
                <a:gd name="T20" fmla="*/ 27 w 167"/>
                <a:gd name="T21" fmla="*/ 166 h 167"/>
                <a:gd name="T22" fmla="*/ 27 w 167"/>
                <a:gd name="T23" fmla="*/ 166 h 167"/>
                <a:gd name="T24" fmla="*/ 0 w 167"/>
                <a:gd name="T25" fmla="*/ 14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140"/>
                  </a:moveTo>
                  <a:lnTo>
                    <a:pt x="0" y="140"/>
                  </a:lnTo>
                  <a:cubicBezTo>
                    <a:pt x="0" y="125"/>
                    <a:pt x="12" y="113"/>
                    <a:pt x="27" y="113"/>
                  </a:cubicBezTo>
                  <a:lnTo>
                    <a:pt x="27" y="113"/>
                  </a:lnTo>
                  <a:cubicBezTo>
                    <a:pt x="75" y="113"/>
                    <a:pt x="113" y="74"/>
                    <a:pt x="113" y="26"/>
                  </a:cubicBezTo>
                  <a:lnTo>
                    <a:pt x="113" y="26"/>
                  </a:lnTo>
                  <a:cubicBezTo>
                    <a:pt x="113" y="11"/>
                    <a:pt x="126" y="0"/>
                    <a:pt x="140" y="0"/>
                  </a:cubicBezTo>
                  <a:lnTo>
                    <a:pt x="140" y="0"/>
                  </a:lnTo>
                  <a:cubicBezTo>
                    <a:pt x="154" y="0"/>
                    <a:pt x="166" y="11"/>
                    <a:pt x="166" y="26"/>
                  </a:cubicBezTo>
                  <a:lnTo>
                    <a:pt x="166" y="26"/>
                  </a:lnTo>
                  <a:cubicBezTo>
                    <a:pt x="166" y="103"/>
                    <a:pt x="103" y="166"/>
                    <a:pt x="27" y="166"/>
                  </a:cubicBezTo>
                  <a:lnTo>
                    <a:pt x="27" y="166"/>
                  </a:lnTo>
                  <a:cubicBezTo>
                    <a:pt x="12" y="166"/>
                    <a:pt x="0" y="154"/>
                    <a:pt x="0" y="140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1" name="Freeform 77">
              <a:extLst>
                <a:ext uri="{FF2B5EF4-FFF2-40B4-BE49-F238E27FC236}">
                  <a16:creationId xmlns:a16="http://schemas.microsoft.com/office/drawing/2014/main" id="{74470410-1275-E044-929E-AB9B1F44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2239" y="8801101"/>
              <a:ext cx="117389" cy="117389"/>
            </a:xfrm>
            <a:custGeom>
              <a:avLst/>
              <a:gdLst>
                <a:gd name="T0" fmla="*/ 0 w 167"/>
                <a:gd name="T1" fmla="*/ 26 h 167"/>
                <a:gd name="T2" fmla="*/ 0 w 167"/>
                <a:gd name="T3" fmla="*/ 26 h 167"/>
                <a:gd name="T4" fmla="*/ 27 w 167"/>
                <a:gd name="T5" fmla="*/ 0 h 167"/>
                <a:gd name="T6" fmla="*/ 27 w 167"/>
                <a:gd name="T7" fmla="*/ 0 h 167"/>
                <a:gd name="T8" fmla="*/ 166 w 167"/>
                <a:gd name="T9" fmla="*/ 140 h 167"/>
                <a:gd name="T10" fmla="*/ 166 w 167"/>
                <a:gd name="T11" fmla="*/ 140 h 167"/>
                <a:gd name="T12" fmla="*/ 140 w 167"/>
                <a:gd name="T13" fmla="*/ 166 h 167"/>
                <a:gd name="T14" fmla="*/ 140 w 167"/>
                <a:gd name="T15" fmla="*/ 166 h 167"/>
                <a:gd name="T16" fmla="*/ 113 w 167"/>
                <a:gd name="T17" fmla="*/ 140 h 167"/>
                <a:gd name="T18" fmla="*/ 113 w 167"/>
                <a:gd name="T19" fmla="*/ 140 h 167"/>
                <a:gd name="T20" fmla="*/ 27 w 167"/>
                <a:gd name="T21" fmla="*/ 52 h 167"/>
                <a:gd name="T22" fmla="*/ 27 w 167"/>
                <a:gd name="T23" fmla="*/ 52 h 167"/>
                <a:gd name="T24" fmla="*/ 0 w 167"/>
                <a:gd name="T25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7" h="167">
                  <a:moveTo>
                    <a:pt x="0" y="26"/>
                  </a:moveTo>
                  <a:lnTo>
                    <a:pt x="0" y="26"/>
                  </a:lnTo>
                  <a:cubicBezTo>
                    <a:pt x="0" y="11"/>
                    <a:pt x="12" y="0"/>
                    <a:pt x="27" y="0"/>
                  </a:cubicBezTo>
                  <a:lnTo>
                    <a:pt x="27" y="0"/>
                  </a:lnTo>
                  <a:cubicBezTo>
                    <a:pt x="103" y="0"/>
                    <a:pt x="166" y="62"/>
                    <a:pt x="166" y="140"/>
                  </a:cubicBezTo>
                  <a:lnTo>
                    <a:pt x="166" y="140"/>
                  </a:lnTo>
                  <a:cubicBezTo>
                    <a:pt x="166" y="154"/>
                    <a:pt x="154" y="166"/>
                    <a:pt x="140" y="166"/>
                  </a:cubicBezTo>
                  <a:lnTo>
                    <a:pt x="140" y="166"/>
                  </a:lnTo>
                  <a:cubicBezTo>
                    <a:pt x="126" y="166"/>
                    <a:pt x="113" y="154"/>
                    <a:pt x="113" y="140"/>
                  </a:cubicBezTo>
                  <a:lnTo>
                    <a:pt x="113" y="140"/>
                  </a:lnTo>
                  <a:cubicBezTo>
                    <a:pt x="113" y="91"/>
                    <a:pt x="75" y="52"/>
                    <a:pt x="27" y="52"/>
                  </a:cubicBezTo>
                  <a:lnTo>
                    <a:pt x="27" y="52"/>
                  </a:lnTo>
                  <a:cubicBezTo>
                    <a:pt x="12" y="52"/>
                    <a:pt x="0" y="41"/>
                    <a:pt x="0" y="26"/>
                  </a:cubicBezTo>
                </a:path>
              </a:pathLst>
            </a:custGeom>
            <a:solidFill>
              <a:srgbClr val="FDFDF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FFFFF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2" name="Freeform 78">
              <a:extLst>
                <a:ext uri="{FF2B5EF4-FFF2-40B4-BE49-F238E27FC236}">
                  <a16:creationId xmlns:a16="http://schemas.microsoft.com/office/drawing/2014/main" id="{5139B298-675F-7044-9F1A-3DCB32E37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8816546"/>
              <a:ext cx="667265" cy="407773"/>
            </a:xfrm>
            <a:custGeom>
              <a:avLst/>
              <a:gdLst>
                <a:gd name="T0" fmla="*/ 0 w 951"/>
                <a:gd name="T1" fmla="*/ 40 h 582"/>
                <a:gd name="T2" fmla="*/ 0 w 951"/>
                <a:gd name="T3" fmla="*/ 40 h 582"/>
                <a:gd name="T4" fmla="*/ 22 w 951"/>
                <a:gd name="T5" fmla="*/ 9 h 582"/>
                <a:gd name="T6" fmla="*/ 24 w 951"/>
                <a:gd name="T7" fmla="*/ 9 h 582"/>
                <a:gd name="T8" fmla="*/ 84 w 951"/>
                <a:gd name="T9" fmla="*/ 0 h 582"/>
                <a:gd name="T10" fmla="*/ 848 w 951"/>
                <a:gd name="T11" fmla="*/ 0 h 582"/>
                <a:gd name="T12" fmla="*/ 848 w 951"/>
                <a:gd name="T13" fmla="*/ 0 h 582"/>
                <a:gd name="T14" fmla="*/ 950 w 951"/>
                <a:gd name="T15" fmla="*/ 141 h 582"/>
                <a:gd name="T16" fmla="*/ 950 w 951"/>
                <a:gd name="T17" fmla="*/ 440 h 582"/>
                <a:gd name="T18" fmla="*/ 950 w 951"/>
                <a:gd name="T19" fmla="*/ 440 h 582"/>
                <a:gd name="T20" fmla="*/ 848 w 951"/>
                <a:gd name="T21" fmla="*/ 581 h 582"/>
                <a:gd name="T22" fmla="*/ 84 w 951"/>
                <a:gd name="T23" fmla="*/ 581 h 582"/>
                <a:gd name="T24" fmla="*/ 24 w 951"/>
                <a:gd name="T25" fmla="*/ 572 h 582"/>
                <a:gd name="T26" fmla="*/ 22 w 951"/>
                <a:gd name="T27" fmla="*/ 572 h 582"/>
                <a:gd name="T28" fmla="*/ 22 w 951"/>
                <a:gd name="T29" fmla="*/ 572 h 582"/>
                <a:gd name="T30" fmla="*/ 0 w 951"/>
                <a:gd name="T31" fmla="*/ 542 h 582"/>
                <a:gd name="T32" fmla="*/ 0 w 951"/>
                <a:gd name="T33" fmla="*/ 40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1" h="582">
                  <a:moveTo>
                    <a:pt x="0" y="40"/>
                  </a:moveTo>
                  <a:lnTo>
                    <a:pt x="0" y="40"/>
                  </a:lnTo>
                  <a:cubicBezTo>
                    <a:pt x="0" y="23"/>
                    <a:pt x="10" y="9"/>
                    <a:pt x="22" y="9"/>
                  </a:cubicBezTo>
                  <a:lnTo>
                    <a:pt x="24" y="9"/>
                  </a:lnTo>
                  <a:lnTo>
                    <a:pt x="84" y="0"/>
                  </a:lnTo>
                  <a:lnTo>
                    <a:pt x="848" y="0"/>
                  </a:lnTo>
                  <a:lnTo>
                    <a:pt x="848" y="0"/>
                  </a:lnTo>
                  <a:cubicBezTo>
                    <a:pt x="905" y="0"/>
                    <a:pt x="950" y="64"/>
                    <a:pt x="950" y="141"/>
                  </a:cubicBezTo>
                  <a:lnTo>
                    <a:pt x="950" y="440"/>
                  </a:lnTo>
                  <a:lnTo>
                    <a:pt x="950" y="440"/>
                  </a:lnTo>
                  <a:cubicBezTo>
                    <a:pt x="950" y="518"/>
                    <a:pt x="905" y="581"/>
                    <a:pt x="848" y="581"/>
                  </a:cubicBezTo>
                  <a:lnTo>
                    <a:pt x="84" y="581"/>
                  </a:lnTo>
                  <a:lnTo>
                    <a:pt x="24" y="572"/>
                  </a:lnTo>
                  <a:lnTo>
                    <a:pt x="22" y="572"/>
                  </a:lnTo>
                  <a:lnTo>
                    <a:pt x="22" y="572"/>
                  </a:lnTo>
                  <a:cubicBezTo>
                    <a:pt x="10" y="572"/>
                    <a:pt x="0" y="559"/>
                    <a:pt x="0" y="542"/>
                  </a:cubicBezTo>
                  <a:lnTo>
                    <a:pt x="0" y="40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3" name="Freeform 79">
              <a:extLst>
                <a:ext uri="{FF2B5EF4-FFF2-40B4-BE49-F238E27FC236}">
                  <a16:creationId xmlns:a16="http://schemas.microsoft.com/office/drawing/2014/main" id="{36FE639D-5485-4A43-88D1-27AC83891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36" y="9020432"/>
              <a:ext cx="667265" cy="203886"/>
            </a:xfrm>
            <a:custGeom>
              <a:avLst/>
              <a:gdLst>
                <a:gd name="T0" fmla="*/ 950 w 951"/>
                <a:gd name="T1" fmla="*/ 149 h 291"/>
                <a:gd name="T2" fmla="*/ 950 w 951"/>
                <a:gd name="T3" fmla="*/ 0 h 291"/>
                <a:gd name="T4" fmla="*/ 0 w 951"/>
                <a:gd name="T5" fmla="*/ 0 h 291"/>
                <a:gd name="T6" fmla="*/ 0 w 951"/>
                <a:gd name="T7" fmla="*/ 251 h 291"/>
                <a:gd name="T8" fmla="*/ 0 w 951"/>
                <a:gd name="T9" fmla="*/ 251 h 291"/>
                <a:gd name="T10" fmla="*/ 22 w 951"/>
                <a:gd name="T11" fmla="*/ 281 h 291"/>
                <a:gd name="T12" fmla="*/ 24 w 951"/>
                <a:gd name="T13" fmla="*/ 281 h 291"/>
                <a:gd name="T14" fmla="*/ 84 w 951"/>
                <a:gd name="T15" fmla="*/ 290 h 291"/>
                <a:gd name="T16" fmla="*/ 848 w 951"/>
                <a:gd name="T17" fmla="*/ 290 h 291"/>
                <a:gd name="T18" fmla="*/ 848 w 951"/>
                <a:gd name="T19" fmla="*/ 290 h 291"/>
                <a:gd name="T20" fmla="*/ 950 w 951"/>
                <a:gd name="T21" fmla="*/ 149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1" h="291">
                  <a:moveTo>
                    <a:pt x="950" y="149"/>
                  </a:moveTo>
                  <a:lnTo>
                    <a:pt x="950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0" y="251"/>
                  </a:lnTo>
                  <a:cubicBezTo>
                    <a:pt x="0" y="268"/>
                    <a:pt x="10" y="281"/>
                    <a:pt x="22" y="281"/>
                  </a:cubicBezTo>
                  <a:lnTo>
                    <a:pt x="24" y="281"/>
                  </a:lnTo>
                  <a:lnTo>
                    <a:pt x="84" y="290"/>
                  </a:lnTo>
                  <a:lnTo>
                    <a:pt x="848" y="290"/>
                  </a:lnTo>
                  <a:lnTo>
                    <a:pt x="848" y="290"/>
                  </a:lnTo>
                  <a:cubicBezTo>
                    <a:pt x="905" y="290"/>
                    <a:pt x="950" y="227"/>
                    <a:pt x="950" y="14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4" name="Freeform 80">
              <a:extLst>
                <a:ext uri="{FF2B5EF4-FFF2-40B4-BE49-F238E27FC236}">
                  <a16:creationId xmlns:a16="http://schemas.microsoft.com/office/drawing/2014/main" id="{F2925599-00A6-144A-9378-BE26B31C2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3763" y="8850528"/>
              <a:ext cx="426308" cy="342899"/>
            </a:xfrm>
            <a:custGeom>
              <a:avLst/>
              <a:gdLst>
                <a:gd name="T0" fmla="*/ 0 w 610"/>
                <a:gd name="T1" fmla="*/ 33 h 491"/>
                <a:gd name="T2" fmla="*/ 0 w 610"/>
                <a:gd name="T3" fmla="*/ 33 h 491"/>
                <a:gd name="T4" fmla="*/ 14 w 610"/>
                <a:gd name="T5" fmla="*/ 7 h 491"/>
                <a:gd name="T6" fmla="*/ 15 w 610"/>
                <a:gd name="T7" fmla="*/ 7 h 491"/>
                <a:gd name="T8" fmla="*/ 542 w 610"/>
                <a:gd name="T9" fmla="*/ 0 h 491"/>
                <a:gd name="T10" fmla="*/ 542 w 610"/>
                <a:gd name="T11" fmla="*/ 0 h 491"/>
                <a:gd name="T12" fmla="*/ 609 w 610"/>
                <a:gd name="T13" fmla="*/ 119 h 491"/>
                <a:gd name="T14" fmla="*/ 609 w 610"/>
                <a:gd name="T15" fmla="*/ 371 h 491"/>
                <a:gd name="T16" fmla="*/ 609 w 610"/>
                <a:gd name="T17" fmla="*/ 371 h 491"/>
                <a:gd name="T18" fmla="*/ 542 w 610"/>
                <a:gd name="T19" fmla="*/ 490 h 491"/>
                <a:gd name="T20" fmla="*/ 15 w 610"/>
                <a:gd name="T21" fmla="*/ 483 h 491"/>
                <a:gd name="T22" fmla="*/ 14 w 610"/>
                <a:gd name="T23" fmla="*/ 483 h 491"/>
                <a:gd name="T24" fmla="*/ 14 w 610"/>
                <a:gd name="T25" fmla="*/ 483 h 491"/>
                <a:gd name="T26" fmla="*/ 0 w 610"/>
                <a:gd name="T27" fmla="*/ 457 h 491"/>
                <a:gd name="T28" fmla="*/ 0 w 610"/>
                <a:gd name="T29" fmla="*/ 33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0" h="491">
                  <a:moveTo>
                    <a:pt x="0" y="33"/>
                  </a:moveTo>
                  <a:lnTo>
                    <a:pt x="0" y="33"/>
                  </a:lnTo>
                  <a:cubicBezTo>
                    <a:pt x="0" y="18"/>
                    <a:pt x="6" y="7"/>
                    <a:pt x="14" y="7"/>
                  </a:cubicBezTo>
                  <a:lnTo>
                    <a:pt x="15" y="7"/>
                  </a:lnTo>
                  <a:lnTo>
                    <a:pt x="542" y="0"/>
                  </a:lnTo>
                  <a:lnTo>
                    <a:pt x="542" y="0"/>
                  </a:lnTo>
                  <a:cubicBezTo>
                    <a:pt x="579" y="0"/>
                    <a:pt x="609" y="53"/>
                    <a:pt x="609" y="119"/>
                  </a:cubicBezTo>
                  <a:lnTo>
                    <a:pt x="609" y="371"/>
                  </a:lnTo>
                  <a:lnTo>
                    <a:pt x="609" y="371"/>
                  </a:lnTo>
                  <a:cubicBezTo>
                    <a:pt x="609" y="437"/>
                    <a:pt x="579" y="490"/>
                    <a:pt x="542" y="490"/>
                  </a:cubicBezTo>
                  <a:lnTo>
                    <a:pt x="15" y="483"/>
                  </a:lnTo>
                  <a:lnTo>
                    <a:pt x="14" y="483"/>
                  </a:lnTo>
                  <a:lnTo>
                    <a:pt x="14" y="483"/>
                  </a:lnTo>
                  <a:cubicBezTo>
                    <a:pt x="6" y="483"/>
                    <a:pt x="0" y="471"/>
                    <a:pt x="0" y="457"/>
                  </a:cubicBezTo>
                  <a:lnTo>
                    <a:pt x="0" y="3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5" name="Freeform 81">
              <a:extLst>
                <a:ext uri="{FF2B5EF4-FFF2-40B4-BE49-F238E27FC236}">
                  <a16:creationId xmlns:a16="http://schemas.microsoft.com/office/drawing/2014/main" id="{9FFA2488-133F-2446-A99B-4C35F8086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8788744"/>
              <a:ext cx="210065" cy="105032"/>
            </a:xfrm>
            <a:custGeom>
              <a:avLst/>
              <a:gdLst>
                <a:gd name="T0" fmla="*/ 0 w 301"/>
                <a:gd name="T1" fmla="*/ 124 h 149"/>
                <a:gd name="T2" fmla="*/ 0 w 301"/>
                <a:gd name="T3" fmla="*/ 124 h 149"/>
                <a:gd name="T4" fmla="*/ 13 w 301"/>
                <a:gd name="T5" fmla="*/ 105 h 149"/>
                <a:gd name="T6" fmla="*/ 269 w 301"/>
                <a:gd name="T7" fmla="*/ 5 h 149"/>
                <a:gd name="T8" fmla="*/ 269 w 301"/>
                <a:gd name="T9" fmla="*/ 5 h 149"/>
                <a:gd name="T10" fmla="*/ 296 w 301"/>
                <a:gd name="T11" fmla="*/ 17 h 149"/>
                <a:gd name="T12" fmla="*/ 296 w 301"/>
                <a:gd name="T13" fmla="*/ 17 h 149"/>
                <a:gd name="T14" fmla="*/ 285 w 301"/>
                <a:gd name="T15" fmla="*/ 44 h 149"/>
                <a:gd name="T16" fmla="*/ 29 w 301"/>
                <a:gd name="T17" fmla="*/ 144 h 149"/>
                <a:gd name="T18" fmla="*/ 29 w 301"/>
                <a:gd name="T19" fmla="*/ 144 h 149"/>
                <a:gd name="T20" fmla="*/ 2 w 301"/>
                <a:gd name="T21" fmla="*/ 132 h 149"/>
                <a:gd name="T22" fmla="*/ 2 w 301"/>
                <a:gd name="T23" fmla="*/ 132 h 149"/>
                <a:gd name="T24" fmla="*/ 0 w 301"/>
                <a:gd name="T25" fmla="*/ 12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124"/>
                  </a:moveTo>
                  <a:lnTo>
                    <a:pt x="0" y="124"/>
                  </a:lnTo>
                  <a:cubicBezTo>
                    <a:pt x="0" y="116"/>
                    <a:pt x="5" y="108"/>
                    <a:pt x="13" y="105"/>
                  </a:cubicBezTo>
                  <a:lnTo>
                    <a:pt x="269" y="5"/>
                  </a:lnTo>
                  <a:lnTo>
                    <a:pt x="269" y="5"/>
                  </a:lnTo>
                  <a:cubicBezTo>
                    <a:pt x="280" y="0"/>
                    <a:pt x="292" y="6"/>
                    <a:pt x="296" y="17"/>
                  </a:cubicBezTo>
                  <a:lnTo>
                    <a:pt x="296" y="17"/>
                  </a:lnTo>
                  <a:cubicBezTo>
                    <a:pt x="300" y="28"/>
                    <a:pt x="295" y="40"/>
                    <a:pt x="285" y="44"/>
                  </a:cubicBezTo>
                  <a:lnTo>
                    <a:pt x="29" y="144"/>
                  </a:lnTo>
                  <a:lnTo>
                    <a:pt x="29" y="144"/>
                  </a:lnTo>
                  <a:cubicBezTo>
                    <a:pt x="18" y="148"/>
                    <a:pt x="6" y="143"/>
                    <a:pt x="2" y="132"/>
                  </a:cubicBezTo>
                  <a:lnTo>
                    <a:pt x="2" y="132"/>
                  </a:lnTo>
                  <a:cubicBezTo>
                    <a:pt x="0" y="129"/>
                    <a:pt x="0" y="127"/>
                    <a:pt x="0" y="1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6" name="Freeform 82">
              <a:extLst>
                <a:ext uri="{FF2B5EF4-FFF2-40B4-BE49-F238E27FC236}">
                  <a16:creationId xmlns:a16="http://schemas.microsoft.com/office/drawing/2014/main" id="{36547952-3F6F-594A-A27C-FF440A7D5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8791832"/>
              <a:ext cx="30892" cy="86497"/>
            </a:xfrm>
            <a:custGeom>
              <a:avLst/>
              <a:gdLst>
                <a:gd name="T0" fmla="*/ 0 w 43"/>
                <a:gd name="T1" fmla="*/ 101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1 h 123"/>
                <a:gd name="T14" fmla="*/ 42 w 43"/>
                <a:gd name="T15" fmla="*/ 101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1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1"/>
                  </a:lnTo>
                  <a:lnTo>
                    <a:pt x="42" y="101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7" name="Freeform 83">
              <a:extLst>
                <a:ext uri="{FF2B5EF4-FFF2-40B4-BE49-F238E27FC236}">
                  <a16:creationId xmlns:a16="http://schemas.microsoft.com/office/drawing/2014/main" id="{FEF8EAF3-37E2-844D-84C6-C69E7AA21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8801101"/>
              <a:ext cx="101944" cy="80319"/>
            </a:xfrm>
            <a:custGeom>
              <a:avLst/>
              <a:gdLst>
                <a:gd name="T0" fmla="*/ 0 w 145"/>
                <a:gd name="T1" fmla="*/ 24 h 114"/>
                <a:gd name="T2" fmla="*/ 0 w 145"/>
                <a:gd name="T3" fmla="*/ 24 h 114"/>
                <a:gd name="T4" fmla="*/ 3 w 145"/>
                <a:gd name="T5" fmla="*/ 13 h 114"/>
                <a:gd name="T6" fmla="*/ 3 w 145"/>
                <a:gd name="T7" fmla="*/ 13 h 114"/>
                <a:gd name="T8" fmla="*/ 33 w 145"/>
                <a:gd name="T9" fmla="*/ 7 h 114"/>
                <a:gd name="T10" fmla="*/ 132 w 145"/>
                <a:gd name="T11" fmla="*/ 71 h 114"/>
                <a:gd name="T12" fmla="*/ 132 w 145"/>
                <a:gd name="T13" fmla="*/ 71 h 114"/>
                <a:gd name="T14" fmla="*/ 138 w 145"/>
                <a:gd name="T15" fmla="*/ 100 h 114"/>
                <a:gd name="T16" fmla="*/ 138 w 145"/>
                <a:gd name="T17" fmla="*/ 100 h 114"/>
                <a:gd name="T18" fmla="*/ 108 w 145"/>
                <a:gd name="T19" fmla="*/ 107 h 114"/>
                <a:gd name="T20" fmla="*/ 10 w 145"/>
                <a:gd name="T21" fmla="*/ 43 h 114"/>
                <a:gd name="T22" fmla="*/ 10 w 145"/>
                <a:gd name="T23" fmla="*/ 43 h 114"/>
                <a:gd name="T24" fmla="*/ 0 w 145"/>
                <a:gd name="T25" fmla="*/ 2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4">
                  <a:moveTo>
                    <a:pt x="0" y="24"/>
                  </a:moveTo>
                  <a:lnTo>
                    <a:pt x="0" y="24"/>
                  </a:lnTo>
                  <a:cubicBezTo>
                    <a:pt x="0" y="21"/>
                    <a:pt x="1" y="17"/>
                    <a:pt x="3" y="13"/>
                  </a:cubicBezTo>
                  <a:lnTo>
                    <a:pt x="3" y="13"/>
                  </a:lnTo>
                  <a:cubicBezTo>
                    <a:pt x="10" y="3"/>
                    <a:pt x="23" y="0"/>
                    <a:pt x="33" y="7"/>
                  </a:cubicBezTo>
                  <a:lnTo>
                    <a:pt x="132" y="71"/>
                  </a:lnTo>
                  <a:lnTo>
                    <a:pt x="132" y="71"/>
                  </a:lnTo>
                  <a:cubicBezTo>
                    <a:pt x="141" y="77"/>
                    <a:pt x="144" y="91"/>
                    <a:pt x="138" y="100"/>
                  </a:cubicBezTo>
                  <a:lnTo>
                    <a:pt x="138" y="100"/>
                  </a:lnTo>
                  <a:cubicBezTo>
                    <a:pt x="131" y="110"/>
                    <a:pt x="118" y="113"/>
                    <a:pt x="108" y="107"/>
                  </a:cubicBezTo>
                  <a:lnTo>
                    <a:pt x="10" y="43"/>
                  </a:lnTo>
                  <a:lnTo>
                    <a:pt x="10" y="43"/>
                  </a:lnTo>
                  <a:cubicBezTo>
                    <a:pt x="3" y="38"/>
                    <a:pt x="0" y="32"/>
                    <a:pt x="0" y="2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8" name="Freeform 84">
              <a:extLst>
                <a:ext uri="{FF2B5EF4-FFF2-40B4-BE49-F238E27FC236}">
                  <a16:creationId xmlns:a16="http://schemas.microsoft.com/office/drawing/2014/main" id="{58A2731D-9163-C148-BADF-B7F35F670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0644" y="9153269"/>
              <a:ext cx="210065" cy="105032"/>
            </a:xfrm>
            <a:custGeom>
              <a:avLst/>
              <a:gdLst>
                <a:gd name="T0" fmla="*/ 0 w 301"/>
                <a:gd name="T1" fmla="*/ 25 h 149"/>
                <a:gd name="T2" fmla="*/ 0 w 301"/>
                <a:gd name="T3" fmla="*/ 25 h 149"/>
                <a:gd name="T4" fmla="*/ 2 w 301"/>
                <a:gd name="T5" fmla="*/ 17 h 149"/>
                <a:gd name="T6" fmla="*/ 2 w 301"/>
                <a:gd name="T7" fmla="*/ 17 h 149"/>
                <a:gd name="T8" fmla="*/ 29 w 301"/>
                <a:gd name="T9" fmla="*/ 5 h 149"/>
                <a:gd name="T10" fmla="*/ 285 w 301"/>
                <a:gd name="T11" fmla="*/ 105 h 149"/>
                <a:gd name="T12" fmla="*/ 285 w 301"/>
                <a:gd name="T13" fmla="*/ 105 h 149"/>
                <a:gd name="T14" fmla="*/ 296 w 301"/>
                <a:gd name="T15" fmla="*/ 132 h 149"/>
                <a:gd name="T16" fmla="*/ 296 w 301"/>
                <a:gd name="T17" fmla="*/ 132 h 149"/>
                <a:gd name="T18" fmla="*/ 269 w 301"/>
                <a:gd name="T19" fmla="*/ 144 h 149"/>
                <a:gd name="T20" fmla="*/ 13 w 301"/>
                <a:gd name="T21" fmla="*/ 45 h 149"/>
                <a:gd name="T22" fmla="*/ 13 w 301"/>
                <a:gd name="T23" fmla="*/ 45 h 149"/>
                <a:gd name="T24" fmla="*/ 0 w 301"/>
                <a:gd name="T25" fmla="*/ 2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1" h="149">
                  <a:moveTo>
                    <a:pt x="0" y="25"/>
                  </a:moveTo>
                  <a:lnTo>
                    <a:pt x="0" y="25"/>
                  </a:lnTo>
                  <a:cubicBezTo>
                    <a:pt x="0" y="22"/>
                    <a:pt x="0" y="19"/>
                    <a:pt x="2" y="17"/>
                  </a:cubicBezTo>
                  <a:lnTo>
                    <a:pt x="2" y="17"/>
                  </a:lnTo>
                  <a:cubicBezTo>
                    <a:pt x="6" y="6"/>
                    <a:pt x="18" y="0"/>
                    <a:pt x="29" y="5"/>
                  </a:cubicBezTo>
                  <a:lnTo>
                    <a:pt x="285" y="105"/>
                  </a:lnTo>
                  <a:lnTo>
                    <a:pt x="285" y="105"/>
                  </a:lnTo>
                  <a:cubicBezTo>
                    <a:pt x="295" y="109"/>
                    <a:pt x="300" y="121"/>
                    <a:pt x="296" y="132"/>
                  </a:cubicBezTo>
                  <a:lnTo>
                    <a:pt x="296" y="132"/>
                  </a:lnTo>
                  <a:cubicBezTo>
                    <a:pt x="292" y="143"/>
                    <a:pt x="280" y="148"/>
                    <a:pt x="269" y="144"/>
                  </a:cubicBezTo>
                  <a:lnTo>
                    <a:pt x="13" y="45"/>
                  </a:lnTo>
                  <a:lnTo>
                    <a:pt x="13" y="45"/>
                  </a:lnTo>
                  <a:cubicBezTo>
                    <a:pt x="5" y="41"/>
                    <a:pt x="0" y="33"/>
                    <a:pt x="0" y="2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69" name="Freeform 85">
              <a:extLst>
                <a:ext uri="{FF2B5EF4-FFF2-40B4-BE49-F238E27FC236}">
                  <a16:creationId xmlns:a16="http://schemas.microsoft.com/office/drawing/2014/main" id="{A4D8427F-EF07-0248-A271-49F34512D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3095" y="9171804"/>
              <a:ext cx="30892" cy="86497"/>
            </a:xfrm>
            <a:custGeom>
              <a:avLst/>
              <a:gdLst>
                <a:gd name="T0" fmla="*/ 0 w 43"/>
                <a:gd name="T1" fmla="*/ 100 h 123"/>
                <a:gd name="T2" fmla="*/ 0 w 43"/>
                <a:gd name="T3" fmla="*/ 21 h 123"/>
                <a:gd name="T4" fmla="*/ 0 w 43"/>
                <a:gd name="T5" fmla="*/ 21 h 123"/>
                <a:gd name="T6" fmla="*/ 21 w 43"/>
                <a:gd name="T7" fmla="*/ 0 h 123"/>
                <a:gd name="T8" fmla="*/ 21 w 43"/>
                <a:gd name="T9" fmla="*/ 0 h 123"/>
                <a:gd name="T10" fmla="*/ 42 w 43"/>
                <a:gd name="T11" fmla="*/ 21 h 123"/>
                <a:gd name="T12" fmla="*/ 42 w 43"/>
                <a:gd name="T13" fmla="*/ 100 h 123"/>
                <a:gd name="T14" fmla="*/ 42 w 43"/>
                <a:gd name="T15" fmla="*/ 100 h 123"/>
                <a:gd name="T16" fmla="*/ 21 w 43"/>
                <a:gd name="T17" fmla="*/ 122 h 123"/>
                <a:gd name="T18" fmla="*/ 21 w 43"/>
                <a:gd name="T19" fmla="*/ 122 h 123"/>
                <a:gd name="T20" fmla="*/ 0 w 43"/>
                <a:gd name="T21" fmla="*/ 10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23">
                  <a:moveTo>
                    <a:pt x="0" y="100"/>
                  </a:moveTo>
                  <a:lnTo>
                    <a:pt x="0" y="21"/>
                  </a:lnTo>
                  <a:lnTo>
                    <a:pt x="0" y="21"/>
                  </a:lnTo>
                  <a:cubicBezTo>
                    <a:pt x="0" y="9"/>
                    <a:pt x="9" y="0"/>
                    <a:pt x="21" y="0"/>
                  </a:cubicBezTo>
                  <a:lnTo>
                    <a:pt x="21" y="0"/>
                  </a:lnTo>
                  <a:cubicBezTo>
                    <a:pt x="33" y="0"/>
                    <a:pt x="42" y="9"/>
                    <a:pt x="42" y="21"/>
                  </a:cubicBezTo>
                  <a:lnTo>
                    <a:pt x="42" y="100"/>
                  </a:lnTo>
                  <a:lnTo>
                    <a:pt x="42" y="100"/>
                  </a:lnTo>
                  <a:cubicBezTo>
                    <a:pt x="42" y="112"/>
                    <a:pt x="33" y="122"/>
                    <a:pt x="21" y="122"/>
                  </a:cubicBezTo>
                  <a:lnTo>
                    <a:pt x="21" y="122"/>
                  </a:lnTo>
                  <a:cubicBezTo>
                    <a:pt x="9" y="122"/>
                    <a:pt x="0" y="112"/>
                    <a:pt x="0" y="10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0" name="Freeform 86">
              <a:extLst>
                <a:ext uri="{FF2B5EF4-FFF2-40B4-BE49-F238E27FC236}">
                  <a16:creationId xmlns:a16="http://schemas.microsoft.com/office/drawing/2014/main" id="{DBBAFB7E-2170-DB45-A032-4CD2C3B80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2711" y="9168714"/>
              <a:ext cx="101944" cy="80319"/>
            </a:xfrm>
            <a:custGeom>
              <a:avLst/>
              <a:gdLst>
                <a:gd name="T0" fmla="*/ 0 w 145"/>
                <a:gd name="T1" fmla="*/ 88 h 113"/>
                <a:gd name="T2" fmla="*/ 0 w 145"/>
                <a:gd name="T3" fmla="*/ 88 h 113"/>
                <a:gd name="T4" fmla="*/ 10 w 145"/>
                <a:gd name="T5" fmla="*/ 70 h 113"/>
                <a:gd name="T6" fmla="*/ 108 w 145"/>
                <a:gd name="T7" fmla="*/ 6 h 113"/>
                <a:gd name="T8" fmla="*/ 108 w 145"/>
                <a:gd name="T9" fmla="*/ 6 h 113"/>
                <a:gd name="T10" fmla="*/ 138 w 145"/>
                <a:gd name="T11" fmla="*/ 12 h 113"/>
                <a:gd name="T12" fmla="*/ 138 w 145"/>
                <a:gd name="T13" fmla="*/ 12 h 113"/>
                <a:gd name="T14" fmla="*/ 132 w 145"/>
                <a:gd name="T15" fmla="*/ 42 h 113"/>
                <a:gd name="T16" fmla="*/ 33 w 145"/>
                <a:gd name="T17" fmla="*/ 106 h 113"/>
                <a:gd name="T18" fmla="*/ 33 w 145"/>
                <a:gd name="T19" fmla="*/ 106 h 113"/>
                <a:gd name="T20" fmla="*/ 3 w 145"/>
                <a:gd name="T21" fmla="*/ 100 h 113"/>
                <a:gd name="T22" fmla="*/ 3 w 145"/>
                <a:gd name="T23" fmla="*/ 100 h 113"/>
                <a:gd name="T24" fmla="*/ 0 w 145"/>
                <a:gd name="T25" fmla="*/ 8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13">
                  <a:moveTo>
                    <a:pt x="0" y="88"/>
                  </a:moveTo>
                  <a:lnTo>
                    <a:pt x="0" y="88"/>
                  </a:lnTo>
                  <a:cubicBezTo>
                    <a:pt x="0" y="81"/>
                    <a:pt x="3" y="75"/>
                    <a:pt x="10" y="70"/>
                  </a:cubicBezTo>
                  <a:lnTo>
                    <a:pt x="108" y="6"/>
                  </a:lnTo>
                  <a:lnTo>
                    <a:pt x="108" y="6"/>
                  </a:lnTo>
                  <a:cubicBezTo>
                    <a:pt x="118" y="0"/>
                    <a:pt x="131" y="2"/>
                    <a:pt x="138" y="12"/>
                  </a:cubicBezTo>
                  <a:lnTo>
                    <a:pt x="138" y="12"/>
                  </a:lnTo>
                  <a:cubicBezTo>
                    <a:pt x="144" y="22"/>
                    <a:pt x="141" y="35"/>
                    <a:pt x="132" y="42"/>
                  </a:cubicBezTo>
                  <a:lnTo>
                    <a:pt x="33" y="106"/>
                  </a:lnTo>
                  <a:lnTo>
                    <a:pt x="33" y="106"/>
                  </a:lnTo>
                  <a:cubicBezTo>
                    <a:pt x="23" y="112"/>
                    <a:pt x="10" y="109"/>
                    <a:pt x="3" y="100"/>
                  </a:cubicBezTo>
                  <a:lnTo>
                    <a:pt x="3" y="100"/>
                  </a:lnTo>
                  <a:cubicBezTo>
                    <a:pt x="1" y="96"/>
                    <a:pt x="0" y="92"/>
                    <a:pt x="0" y="8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1" name="Freeform 87">
              <a:extLst>
                <a:ext uri="{FF2B5EF4-FFF2-40B4-BE49-F238E27FC236}">
                  <a16:creationId xmlns:a16="http://schemas.microsoft.com/office/drawing/2014/main" id="{2295625A-952D-0941-B4F7-DC2C056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8791832"/>
              <a:ext cx="37070" cy="123568"/>
            </a:xfrm>
            <a:custGeom>
              <a:avLst/>
              <a:gdLst>
                <a:gd name="T0" fmla="*/ 0 w 54"/>
                <a:gd name="T1" fmla="*/ 149 h 176"/>
                <a:gd name="T2" fmla="*/ 0 w 54"/>
                <a:gd name="T3" fmla="*/ 27 h 176"/>
                <a:gd name="T4" fmla="*/ 0 w 54"/>
                <a:gd name="T5" fmla="*/ 27 h 176"/>
                <a:gd name="T6" fmla="*/ 27 w 54"/>
                <a:gd name="T7" fmla="*/ 0 h 176"/>
                <a:gd name="T8" fmla="*/ 27 w 54"/>
                <a:gd name="T9" fmla="*/ 0 h 176"/>
                <a:gd name="T10" fmla="*/ 53 w 54"/>
                <a:gd name="T11" fmla="*/ 27 h 176"/>
                <a:gd name="T12" fmla="*/ 53 w 54"/>
                <a:gd name="T13" fmla="*/ 149 h 176"/>
                <a:gd name="T14" fmla="*/ 53 w 54"/>
                <a:gd name="T15" fmla="*/ 149 h 176"/>
                <a:gd name="T16" fmla="*/ 27 w 54"/>
                <a:gd name="T17" fmla="*/ 175 h 176"/>
                <a:gd name="T18" fmla="*/ 27 w 54"/>
                <a:gd name="T19" fmla="*/ 175 h 176"/>
                <a:gd name="T20" fmla="*/ 0 w 54"/>
                <a:gd name="T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6">
                  <a:moveTo>
                    <a:pt x="0" y="149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7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5"/>
                    <a:pt x="27" y="175"/>
                  </a:cubicBezTo>
                  <a:lnTo>
                    <a:pt x="27" y="175"/>
                  </a:lnTo>
                  <a:cubicBezTo>
                    <a:pt x="12" y="175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  <p:sp>
          <p:nvSpPr>
            <p:cNvPr id="272" name="Freeform 88">
              <a:extLst>
                <a:ext uri="{FF2B5EF4-FFF2-40B4-BE49-F238E27FC236}">
                  <a16:creationId xmlns:a16="http://schemas.microsoft.com/office/drawing/2014/main" id="{6F957389-D49B-A344-982B-D6212A157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6214" y="9122377"/>
              <a:ext cx="37070" cy="123568"/>
            </a:xfrm>
            <a:custGeom>
              <a:avLst/>
              <a:gdLst>
                <a:gd name="T0" fmla="*/ 0 w 54"/>
                <a:gd name="T1" fmla="*/ 149 h 177"/>
                <a:gd name="T2" fmla="*/ 0 w 54"/>
                <a:gd name="T3" fmla="*/ 26 h 177"/>
                <a:gd name="T4" fmla="*/ 0 w 54"/>
                <a:gd name="T5" fmla="*/ 26 h 177"/>
                <a:gd name="T6" fmla="*/ 27 w 54"/>
                <a:gd name="T7" fmla="*/ 0 h 177"/>
                <a:gd name="T8" fmla="*/ 27 w 54"/>
                <a:gd name="T9" fmla="*/ 0 h 177"/>
                <a:gd name="T10" fmla="*/ 53 w 54"/>
                <a:gd name="T11" fmla="*/ 26 h 177"/>
                <a:gd name="T12" fmla="*/ 53 w 54"/>
                <a:gd name="T13" fmla="*/ 149 h 177"/>
                <a:gd name="T14" fmla="*/ 53 w 54"/>
                <a:gd name="T15" fmla="*/ 149 h 177"/>
                <a:gd name="T16" fmla="*/ 27 w 54"/>
                <a:gd name="T17" fmla="*/ 176 h 177"/>
                <a:gd name="T18" fmla="*/ 27 w 54"/>
                <a:gd name="T19" fmla="*/ 176 h 177"/>
                <a:gd name="T20" fmla="*/ 0 w 54"/>
                <a:gd name="T21" fmla="*/ 149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177">
                  <a:moveTo>
                    <a:pt x="0" y="149"/>
                  </a:moveTo>
                  <a:lnTo>
                    <a:pt x="0" y="26"/>
                  </a:lnTo>
                  <a:lnTo>
                    <a:pt x="0" y="26"/>
                  </a:lnTo>
                  <a:cubicBezTo>
                    <a:pt x="0" y="12"/>
                    <a:pt x="12" y="0"/>
                    <a:pt x="27" y="0"/>
                  </a:cubicBezTo>
                  <a:lnTo>
                    <a:pt x="27" y="0"/>
                  </a:lnTo>
                  <a:cubicBezTo>
                    <a:pt x="41" y="0"/>
                    <a:pt x="53" y="12"/>
                    <a:pt x="53" y="26"/>
                  </a:cubicBezTo>
                  <a:lnTo>
                    <a:pt x="53" y="149"/>
                  </a:lnTo>
                  <a:lnTo>
                    <a:pt x="53" y="149"/>
                  </a:lnTo>
                  <a:cubicBezTo>
                    <a:pt x="53" y="164"/>
                    <a:pt x="41" y="176"/>
                    <a:pt x="27" y="176"/>
                  </a:cubicBezTo>
                  <a:lnTo>
                    <a:pt x="27" y="176"/>
                  </a:lnTo>
                  <a:cubicBezTo>
                    <a:pt x="12" y="176"/>
                    <a:pt x="0" y="164"/>
                    <a:pt x="0" y="149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Fira Sans Light" panose="020B0403050000020004" pitchFamily="34" charset="0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56A66C-1FB0-B440-BF62-8D2D8C0FA6A4}"/>
              </a:ext>
            </a:extLst>
          </p:cNvPr>
          <p:cNvGrpSpPr/>
          <p:nvPr/>
        </p:nvGrpSpPr>
        <p:grpSpPr>
          <a:xfrm>
            <a:off x="22356063" y="89341"/>
            <a:ext cx="1700213" cy="1700213"/>
            <a:chOff x="3526751" y="3930679"/>
            <a:chExt cx="1700213" cy="1700213"/>
          </a:xfrm>
        </p:grpSpPr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2AB777DB-2090-9C49-8D78-8FFAE5639BE6}"/>
                </a:ext>
              </a:extLst>
            </p:cNvPr>
            <p:cNvSpPr/>
            <p:nvPr/>
          </p:nvSpPr>
          <p:spPr>
            <a:xfrm>
              <a:off x="3526751" y="3930679"/>
              <a:ext cx="1700213" cy="17002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D8AED2CC-D899-ED4D-A425-EAFE4978C151}"/>
                </a:ext>
              </a:extLst>
            </p:cNvPr>
            <p:cNvSpPr/>
            <p:nvPr/>
          </p:nvSpPr>
          <p:spPr>
            <a:xfrm>
              <a:off x="3695106" y="4098407"/>
              <a:ext cx="1363502" cy="13635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Fira Sans Light" panose="020B0403050000020004" pitchFamily="34" charset="0"/>
              </a:endParaRPr>
            </a:p>
          </p:txBody>
        </p:sp>
      </p:grpSp>
      <p:sp>
        <p:nvSpPr>
          <p:cNvPr id="303" name="TextBox 302">
            <a:extLst>
              <a:ext uri="{FF2B5EF4-FFF2-40B4-BE49-F238E27FC236}">
                <a16:creationId xmlns:a16="http://schemas.microsoft.com/office/drawing/2014/main" id="{40657CEA-FBE3-EC41-978C-98EE79BD4FDE}"/>
              </a:ext>
            </a:extLst>
          </p:cNvPr>
          <p:cNvSpPr txBox="1"/>
          <p:nvPr/>
        </p:nvSpPr>
        <p:spPr>
          <a:xfrm>
            <a:off x="22273665" y="362631"/>
            <a:ext cx="1782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4"/>
                </a:solidFill>
                <a:latin typeface="Fira Sans" panose="020B0503050000020004" pitchFamily="34" charset="0"/>
              </a:rPr>
              <a:t>Y6</a:t>
            </a:r>
            <a:endParaRPr lang="en-US" sz="6000" b="1" dirty="0">
              <a:solidFill>
                <a:schemeClr val="accent4"/>
              </a:solidFill>
              <a:latin typeface="Fira Sans" panose="020B0503050000020004" pitchFamily="34" charset="0"/>
            </a:endParaRPr>
          </a:p>
        </p:txBody>
      </p:sp>
      <p:sp>
        <p:nvSpPr>
          <p:cNvPr id="11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47741" y="413023"/>
            <a:ext cx="12542109" cy="3285068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Tints, tones and shades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Gather, record and develop information from a range of sources to create a mood board or montage to inform their thinking about a piece of art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</a:t>
            </a:r>
            <a:r>
              <a:rPr lang="en-US" dirty="0" err="1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colour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palettes and characteristics of an artistic movement or artist in artwork </a:t>
            </a: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Draw or paint detailed landscapes that include perspective </a:t>
            </a: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2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156929" y="2062844"/>
            <a:ext cx="9184977" cy="428226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Trailblazers, barrier breakers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innovative art that has personal , historic or conceptual meaning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Compare and contrast artists’ use of perspective, abstraction, figurative and conceptual art</a:t>
            </a:r>
          </a:p>
          <a:p>
            <a:pPr marL="457200" indent="-457200" algn="r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Explain the significance of different artworks from a range of times and cultures and use elements of these to create their own artworks</a:t>
            </a:r>
          </a:p>
          <a:p>
            <a:pPr algn="r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r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5795945" y="5998745"/>
            <a:ext cx="8260732" cy="274953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Inuit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457200" indent="-4572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 3D form using malleable materials in the style of a significant artist, architect or designer </a:t>
            </a: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 Adapt </a:t>
            </a:r>
            <a:r>
              <a:rPr lang="en-US" dirty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and refine artwork in light of constructive feedback and reflection</a:t>
            </a: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4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232283" y="3709234"/>
            <a:ext cx="4111118" cy="167847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Environmental artists 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Create art inspired by an environmental message </a:t>
            </a:r>
          </a:p>
        </p:txBody>
      </p:sp>
      <p:sp>
        <p:nvSpPr>
          <p:cNvPr id="95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10516434" y="10135579"/>
            <a:ext cx="9972479" cy="2749537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Bees, beetles and butterflies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the work of a significant printmaker to influence artwork 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Combine the qualities of different materials including paper, fabric and </a:t>
            </a:r>
            <a:r>
              <a:rPr lang="en-US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print techniques </a:t>
            </a: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to create textural effects </a:t>
            </a:r>
          </a:p>
          <a:p>
            <a:pPr algn="l">
              <a:lnSpc>
                <a:spcPts val="3600"/>
              </a:lnSpc>
            </a:pPr>
            <a:endParaRPr lang="en-US" dirty="0" smtClean="0">
              <a:solidFill>
                <a:schemeClr val="tx1"/>
              </a:solidFill>
              <a:latin typeface="Fira Sans Light" panose="020B04030500000200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6" name="Subtitle 2">
            <a:extLst>
              <a:ext uri="{FF2B5EF4-FFF2-40B4-BE49-F238E27FC236}">
                <a16:creationId xmlns:a16="http://schemas.microsoft.com/office/drawing/2014/main" id="{4EC94491-6539-F941-898A-4BB887977E4E}"/>
              </a:ext>
            </a:extLst>
          </p:cNvPr>
          <p:cNvSpPr txBox="1">
            <a:spLocks/>
          </p:cNvSpPr>
          <p:nvPr/>
        </p:nvSpPr>
        <p:spPr>
          <a:xfrm>
            <a:off x="550385" y="6169376"/>
            <a:ext cx="4111118" cy="4060665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600"/>
              </a:lnSpc>
            </a:pPr>
            <a:r>
              <a:rPr lang="en-US" sz="2800" b="1" dirty="0" smtClean="0">
                <a:latin typeface="Fira Sans" panose="020B0503050000020004" pitchFamily="34" charset="0"/>
                <a:ea typeface="League Spartan" charset="0"/>
                <a:cs typeface="Poppins" pitchFamily="2" charset="77"/>
              </a:rPr>
              <a:t>Distortion and abstraction</a:t>
            </a:r>
            <a:endParaRPr lang="en-US" sz="2800" b="1" dirty="0">
              <a:latin typeface="Fira Sans" panose="020B0503050000020004" pitchFamily="34" charset="0"/>
              <a:ea typeface="League Spartan" charset="0"/>
              <a:cs typeface="Poppins" pitchFamily="2" charset="77"/>
            </a:endParaRP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distortion, abstraction and exaggeration to create interesting effects in portraiture or figure drawing </a:t>
            </a:r>
          </a:p>
          <a:p>
            <a:pPr marL="342900" indent="-342900" algn="l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Fira Sans Light" panose="020B04030500000200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Use line, tone or shape to draw observational detail or perspective </a:t>
            </a:r>
          </a:p>
        </p:txBody>
      </p:sp>
    </p:spTree>
    <p:extLst>
      <p:ext uri="{BB962C8B-B14F-4D97-AF65-F5344CB8AC3E}">
        <p14:creationId xmlns:p14="http://schemas.microsoft.com/office/powerpoint/2010/main" val="156994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TIFY - Mercury - Light">
      <a:dk1>
        <a:srgbClr val="3E3E3E"/>
      </a:dk1>
      <a:lt1>
        <a:srgbClr val="FFFFFF"/>
      </a:lt1>
      <a:dk2>
        <a:srgbClr val="1F1F1F"/>
      </a:dk2>
      <a:lt2>
        <a:srgbClr val="FFFFFF"/>
      </a:lt2>
      <a:accent1>
        <a:srgbClr val="2D3F63"/>
      </a:accent1>
      <a:accent2>
        <a:srgbClr val="179B98"/>
      </a:accent2>
      <a:accent3>
        <a:srgbClr val="713852"/>
      </a:accent3>
      <a:accent4>
        <a:srgbClr val="F57A7B"/>
      </a:accent4>
      <a:accent5>
        <a:srgbClr val="F8B2A2"/>
      </a:accent5>
      <a:accent6>
        <a:srgbClr val="606060"/>
      </a:accent6>
      <a:hlink>
        <a:srgbClr val="58ACC0"/>
      </a:hlink>
      <a:folHlink>
        <a:srgbClr val="315F6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{9BB6B025-EE7B-B14D-8EC8-5D2DE61B865A}tf16401378</Template>
  <TotalTime>84868</TotalTime>
  <Words>1347</Words>
  <Application>Microsoft Office PowerPoint</Application>
  <PresentationFormat>Custom</PresentationFormat>
  <Paragraphs>206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Fira Sans</vt:lpstr>
      <vt:lpstr>Fira Sans Light</vt:lpstr>
      <vt:lpstr>League Spartan</vt:lpstr>
      <vt:lpstr>Open Sans</vt:lpstr>
      <vt:lpstr>Open Sans Light</vt:lpstr>
      <vt:lpstr>Poppins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 Wade</dc:creator>
  <cp:keywords/>
  <dc:description/>
  <cp:lastModifiedBy>Mr.Davie</cp:lastModifiedBy>
  <cp:revision>15166</cp:revision>
  <cp:lastPrinted>2022-06-13T12:24:52Z</cp:lastPrinted>
  <dcterms:created xsi:type="dcterms:W3CDTF">2014-11-12T21:47:38Z</dcterms:created>
  <dcterms:modified xsi:type="dcterms:W3CDTF">2022-06-14T13:00:31Z</dcterms:modified>
  <cp:category/>
</cp:coreProperties>
</file>